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7"/>
  </p:notesMasterIdLst>
  <p:handoutMasterIdLst>
    <p:handoutMasterId r:id="rId18"/>
  </p:handoutMasterIdLst>
  <p:sldIdLst>
    <p:sldId id="284" r:id="rId4"/>
    <p:sldId id="283" r:id="rId5"/>
    <p:sldId id="318" r:id="rId6"/>
    <p:sldId id="273" r:id="rId7"/>
    <p:sldId id="323" r:id="rId8"/>
    <p:sldId id="277" r:id="rId9"/>
    <p:sldId id="325" r:id="rId10"/>
    <p:sldId id="326" r:id="rId11"/>
    <p:sldId id="324" r:id="rId12"/>
    <p:sldId id="328" r:id="rId13"/>
    <p:sldId id="327" r:id="rId14"/>
    <p:sldId id="313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4" d="100"/>
          <a:sy n="54" d="100"/>
        </p:scale>
        <p:origin x="-1344" y="-51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5E2E15F-629D-454B-86A1-A752567179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186187-7FF9-4020-A5FE-F35CAF7569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2BDD-4245-4C9B-A035-92E99291CB3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06181AC-8107-4F6E-A784-BA3A5A52D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FA21F7-ECCA-40B0-BCF7-C33FA17FFA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B774-F498-4058-96FB-476B718C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8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75D77-7A5C-4FEE-9CF9-FF559233C42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EA69D-3A94-45AC-A48E-08150A84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3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EA69D-3A94-45AC-A48E-08150A8416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0F427D68-CA9C-4C85-BB53-D6EE499B4CE0}"/>
              </a:ext>
            </a:extLst>
          </p:cNvPr>
          <p:cNvSpPr/>
          <p:nvPr userDrawn="1"/>
        </p:nvSpPr>
        <p:spPr>
          <a:xfrm>
            <a:off x="4569021" y="0"/>
            <a:ext cx="5494734" cy="6838544"/>
          </a:xfrm>
          <a:custGeom>
            <a:avLst/>
            <a:gdLst>
              <a:gd name="connsiteX0" fmla="*/ 0 w 5494734"/>
              <a:gd name="connsiteY0" fmla="*/ 0 h 6838544"/>
              <a:gd name="connsiteX1" fmla="*/ 195688 w 5494734"/>
              <a:gd name="connsiteY1" fmla="*/ 0 h 6838544"/>
              <a:gd name="connsiteX2" fmla="*/ 397074 w 5494734"/>
              <a:gd name="connsiteY2" fmla="*/ 73733 h 6838544"/>
              <a:gd name="connsiteX3" fmla="*/ 2100327 w 5494734"/>
              <a:gd name="connsiteY3" fmla="*/ 979507 h 6838544"/>
              <a:gd name="connsiteX4" fmla="*/ 5481730 w 5494734"/>
              <a:gd name="connsiteY4" fmla="*/ 6661842 h 6838544"/>
              <a:gd name="connsiteX5" fmla="*/ 5494734 w 5494734"/>
              <a:gd name="connsiteY5" fmla="*/ 6838544 h 6838544"/>
              <a:gd name="connsiteX6" fmla="*/ 5409006 w 5494734"/>
              <a:gd name="connsiteY6" fmla="*/ 6838544 h 6838544"/>
              <a:gd name="connsiteX7" fmla="*/ 5398866 w 5494734"/>
              <a:gd name="connsiteY7" fmla="*/ 6700754 h 6838544"/>
              <a:gd name="connsiteX8" fmla="*/ 2017463 w 5494734"/>
              <a:gd name="connsiteY8" fmla="*/ 1018419 h 6838544"/>
              <a:gd name="connsiteX9" fmla="*/ 58805 w 5494734"/>
              <a:gd name="connsiteY9" fmla="*/ 19134 h 68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4734" h="6838544">
                <a:moveTo>
                  <a:pt x="0" y="0"/>
                </a:moveTo>
                <a:lnTo>
                  <a:pt x="195688" y="0"/>
                </a:lnTo>
                <a:lnTo>
                  <a:pt x="397074" y="73733"/>
                </a:lnTo>
                <a:cubicBezTo>
                  <a:pt x="990133" y="302385"/>
                  <a:pt x="1562361" y="604259"/>
                  <a:pt x="2100327" y="979507"/>
                </a:cubicBezTo>
                <a:cubicBezTo>
                  <a:pt x="4032610" y="2327340"/>
                  <a:pt x="5229207" y="4416964"/>
                  <a:pt x="5481730" y="6661842"/>
                </a:cubicBezTo>
                <a:lnTo>
                  <a:pt x="5494734" y="6838544"/>
                </a:lnTo>
                <a:lnTo>
                  <a:pt x="5409006" y="6838544"/>
                </a:lnTo>
                <a:lnTo>
                  <a:pt x="5398866" y="6700754"/>
                </a:lnTo>
                <a:cubicBezTo>
                  <a:pt x="5146343" y="4455876"/>
                  <a:pt x="3949746" y="2366252"/>
                  <a:pt x="2017463" y="1018419"/>
                </a:cubicBezTo>
                <a:cubicBezTo>
                  <a:pt x="1402645" y="589564"/>
                  <a:pt x="743076" y="256545"/>
                  <a:pt x="58805" y="19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D755CD6-ADCF-4B8D-B844-ABDD1567CE9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873887" cy="6858000"/>
          </a:xfrm>
          <a:custGeom>
            <a:avLst/>
            <a:gdLst>
              <a:gd name="connsiteX0" fmla="*/ 0 w 9873887"/>
              <a:gd name="connsiteY0" fmla="*/ 0 h 6858000"/>
              <a:gd name="connsiteX1" fmla="*/ 4345371 w 9873887"/>
              <a:gd name="connsiteY1" fmla="*/ 0 h 6858000"/>
              <a:gd name="connsiteX2" fmla="*/ 4580886 w 9873887"/>
              <a:gd name="connsiteY2" fmla="*/ 76632 h 6858000"/>
              <a:gd name="connsiteX3" fmla="*/ 6517567 w 9873887"/>
              <a:gd name="connsiteY3" fmla="*/ 1064705 h 6858000"/>
              <a:gd name="connsiteX4" fmla="*/ 9861029 w 9873887"/>
              <a:gd name="connsiteY4" fmla="*/ 6683280 h 6858000"/>
              <a:gd name="connsiteX5" fmla="*/ 9873887 w 9873887"/>
              <a:gd name="connsiteY5" fmla="*/ 6858000 h 6858000"/>
              <a:gd name="connsiteX6" fmla="*/ 0 w 9873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887" h="6858000">
                <a:moveTo>
                  <a:pt x="0" y="0"/>
                </a:moveTo>
                <a:lnTo>
                  <a:pt x="4345371" y="0"/>
                </a:lnTo>
                <a:lnTo>
                  <a:pt x="4580886" y="76632"/>
                </a:lnTo>
                <a:cubicBezTo>
                  <a:pt x="5257479" y="311379"/>
                  <a:pt x="5909648" y="640662"/>
                  <a:pt x="6517567" y="1064705"/>
                </a:cubicBezTo>
                <a:cubicBezTo>
                  <a:pt x="8428169" y="2397414"/>
                  <a:pt x="9611339" y="4463591"/>
                  <a:pt x="9861029" y="6683280"/>
                </a:cubicBezTo>
                <a:lnTo>
                  <a:pt x="98738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42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12192000" cy="3725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53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785360" y="1245143"/>
            <a:ext cx="7406640" cy="219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522AC21-D0BD-4144-B0B1-516744450EA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785360" y="3439703"/>
            <a:ext cx="7406640" cy="219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21326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43487" y="3869996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7815FBB-41C7-4305-A4F5-D49431B1E416}"/>
              </a:ext>
            </a:extLst>
          </p:cNvPr>
          <p:cNvSpPr/>
          <p:nvPr userDrawn="1"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B98C1FD-EEA5-4DC5-B669-7E93CE69731E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E11D7284-0C10-4CBD-8BFF-B8CDBFA24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F477D216-CDD6-41E4-9899-16DEE8ACAF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771774" y="3869996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6D4BF99-141B-40C6-95E5-8DCF27BF179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15199" y="1501549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DF01C12B-3542-494E-B196-A13A0794C43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043487" y="1501549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54647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D9888D31-20D4-4261-812C-1F09979416F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53102" y="104750"/>
            <a:ext cx="7586906" cy="6325714"/>
          </a:xfrm>
          <a:custGeom>
            <a:avLst/>
            <a:gdLst>
              <a:gd name="connsiteX0" fmla="*/ 7320413 w 7586906"/>
              <a:gd name="connsiteY0" fmla="*/ 3760437 h 6325714"/>
              <a:gd name="connsiteX1" fmla="*/ 7318253 w 7586906"/>
              <a:gd name="connsiteY1" fmla="*/ 3766264 h 6325714"/>
              <a:gd name="connsiteX2" fmla="*/ 7321102 w 7586906"/>
              <a:gd name="connsiteY2" fmla="*/ 3765647 h 6325714"/>
              <a:gd name="connsiteX3" fmla="*/ 7320413 w 7586906"/>
              <a:gd name="connsiteY3" fmla="*/ 3760437 h 6325714"/>
              <a:gd name="connsiteX4" fmla="*/ 7445403 w 7586906"/>
              <a:gd name="connsiteY4" fmla="*/ 3428271 h 6325714"/>
              <a:gd name="connsiteX5" fmla="*/ 7438767 w 7586906"/>
              <a:gd name="connsiteY5" fmla="*/ 3433426 h 6325714"/>
              <a:gd name="connsiteX6" fmla="*/ 7438872 w 7586906"/>
              <a:gd name="connsiteY6" fmla="*/ 3433083 h 6325714"/>
              <a:gd name="connsiteX7" fmla="*/ 7444388 w 7586906"/>
              <a:gd name="connsiteY7" fmla="*/ 3428938 h 6325714"/>
              <a:gd name="connsiteX8" fmla="*/ 7445403 w 7586906"/>
              <a:gd name="connsiteY8" fmla="*/ 3428271 h 6325714"/>
              <a:gd name="connsiteX9" fmla="*/ 7083083 w 7586906"/>
              <a:gd name="connsiteY9" fmla="*/ 3403159 h 6325714"/>
              <a:gd name="connsiteX10" fmla="*/ 7078476 w 7586906"/>
              <a:gd name="connsiteY10" fmla="*/ 3403309 h 6325714"/>
              <a:gd name="connsiteX11" fmla="*/ 7080901 w 7586906"/>
              <a:gd name="connsiteY11" fmla="*/ 3405323 h 6325714"/>
              <a:gd name="connsiteX12" fmla="*/ 7083083 w 7586906"/>
              <a:gd name="connsiteY12" fmla="*/ 3403159 h 6325714"/>
              <a:gd name="connsiteX13" fmla="*/ 7272181 w 7586906"/>
              <a:gd name="connsiteY13" fmla="*/ 3052385 h 6325714"/>
              <a:gd name="connsiteX14" fmla="*/ 7270689 w 7586906"/>
              <a:gd name="connsiteY14" fmla="*/ 3053029 h 6325714"/>
              <a:gd name="connsiteX15" fmla="*/ 7270689 w 7586906"/>
              <a:gd name="connsiteY15" fmla="*/ 3053029 h 6325714"/>
              <a:gd name="connsiteX16" fmla="*/ 6580020 w 7586906"/>
              <a:gd name="connsiteY16" fmla="*/ 1466528 h 6325714"/>
              <a:gd name="connsiteX17" fmla="*/ 6578494 w 7586906"/>
              <a:gd name="connsiteY17" fmla="*/ 1468410 h 6325714"/>
              <a:gd name="connsiteX18" fmla="*/ 6579022 w 7586906"/>
              <a:gd name="connsiteY18" fmla="*/ 1467611 h 6325714"/>
              <a:gd name="connsiteX19" fmla="*/ 5998520 w 7586906"/>
              <a:gd name="connsiteY19" fmla="*/ 1134603 h 6325714"/>
              <a:gd name="connsiteX20" fmla="*/ 6001602 w 7586906"/>
              <a:gd name="connsiteY20" fmla="*/ 1136334 h 6325714"/>
              <a:gd name="connsiteX21" fmla="*/ 5998520 w 7586906"/>
              <a:gd name="connsiteY21" fmla="*/ 1134603 h 6325714"/>
              <a:gd name="connsiteX22" fmla="*/ 5277369 w 7586906"/>
              <a:gd name="connsiteY22" fmla="*/ 373923 h 6325714"/>
              <a:gd name="connsiteX23" fmla="*/ 5273651 w 7586906"/>
              <a:gd name="connsiteY23" fmla="*/ 376137 h 6325714"/>
              <a:gd name="connsiteX24" fmla="*/ 5273439 w 7586906"/>
              <a:gd name="connsiteY24" fmla="*/ 377452 h 6325714"/>
              <a:gd name="connsiteX25" fmla="*/ 5275854 w 7586906"/>
              <a:gd name="connsiteY25" fmla="*/ 377634 h 6325714"/>
              <a:gd name="connsiteX26" fmla="*/ 5277369 w 7586906"/>
              <a:gd name="connsiteY26" fmla="*/ 373923 h 6325714"/>
              <a:gd name="connsiteX27" fmla="*/ 5498520 w 7586906"/>
              <a:gd name="connsiteY27" fmla="*/ 63185 h 6325714"/>
              <a:gd name="connsiteX28" fmla="*/ 5497874 w 7586906"/>
              <a:gd name="connsiteY28" fmla="*/ 65299 h 6325714"/>
              <a:gd name="connsiteX29" fmla="*/ 5497972 w 7586906"/>
              <a:gd name="connsiteY29" fmla="*/ 64691 h 6325714"/>
              <a:gd name="connsiteX30" fmla="*/ 5820454 w 7586906"/>
              <a:gd name="connsiteY30" fmla="*/ 49252 h 6325714"/>
              <a:gd name="connsiteX31" fmla="*/ 5818179 w 7586906"/>
              <a:gd name="connsiteY31" fmla="*/ 49620 h 6325714"/>
              <a:gd name="connsiteX32" fmla="*/ 5820189 w 7586906"/>
              <a:gd name="connsiteY32" fmla="*/ 49281 h 6325714"/>
              <a:gd name="connsiteX33" fmla="*/ 5807083 w 7586906"/>
              <a:gd name="connsiteY33" fmla="*/ 168 h 6325714"/>
              <a:gd name="connsiteX34" fmla="*/ 5810223 w 7586906"/>
              <a:gd name="connsiteY34" fmla="*/ 2257 h 6325714"/>
              <a:gd name="connsiteX35" fmla="*/ 5857115 w 7586906"/>
              <a:gd name="connsiteY35" fmla="*/ 27941 h 6325714"/>
              <a:gd name="connsiteX36" fmla="*/ 5841226 w 7586906"/>
              <a:gd name="connsiteY36" fmla="*/ 45729 h 6325714"/>
              <a:gd name="connsiteX37" fmla="*/ 5820189 w 7586906"/>
              <a:gd name="connsiteY37" fmla="*/ 49281 h 6325714"/>
              <a:gd name="connsiteX38" fmla="*/ 5816643 w 7586906"/>
              <a:gd name="connsiteY38" fmla="*/ 49671 h 6325714"/>
              <a:gd name="connsiteX39" fmla="*/ 5766099 w 7586906"/>
              <a:gd name="connsiteY39" fmla="*/ 75130 h 6325714"/>
              <a:gd name="connsiteX40" fmla="*/ 5765007 w 7586906"/>
              <a:gd name="connsiteY40" fmla="*/ 76212 h 6325714"/>
              <a:gd name="connsiteX41" fmla="*/ 5729366 w 7586906"/>
              <a:gd name="connsiteY41" fmla="*/ 98307 h 6325714"/>
              <a:gd name="connsiteX42" fmla="*/ 5733804 w 7586906"/>
              <a:gd name="connsiteY42" fmla="*/ 106797 h 6325714"/>
              <a:gd name="connsiteX43" fmla="*/ 5688821 w 7586906"/>
              <a:gd name="connsiteY43" fmla="*/ 145158 h 6325714"/>
              <a:gd name="connsiteX44" fmla="*/ 5719687 w 7586906"/>
              <a:gd name="connsiteY44" fmla="*/ 169794 h 6325714"/>
              <a:gd name="connsiteX45" fmla="*/ 5721880 w 7586906"/>
              <a:gd name="connsiteY45" fmla="*/ 169461 h 6325714"/>
              <a:gd name="connsiteX46" fmla="*/ 5781990 w 7586906"/>
              <a:gd name="connsiteY46" fmla="*/ 166193 h 6325714"/>
              <a:gd name="connsiteX47" fmla="*/ 5782869 w 7586906"/>
              <a:gd name="connsiteY47" fmla="*/ 166426 h 6325714"/>
              <a:gd name="connsiteX48" fmla="*/ 5786428 w 7586906"/>
              <a:gd name="connsiteY48" fmla="*/ 174683 h 6325714"/>
              <a:gd name="connsiteX49" fmla="*/ 5785994 w 7586906"/>
              <a:gd name="connsiteY49" fmla="*/ 175482 h 6325714"/>
              <a:gd name="connsiteX50" fmla="*/ 5793737 w 7586906"/>
              <a:gd name="connsiteY50" fmla="*/ 186220 h 6325714"/>
              <a:gd name="connsiteX51" fmla="*/ 5760787 w 7586906"/>
              <a:gd name="connsiteY51" fmla="*/ 218169 h 6325714"/>
              <a:gd name="connsiteX52" fmla="*/ 5643419 w 7586906"/>
              <a:gd name="connsiteY52" fmla="*/ 299972 h 6325714"/>
              <a:gd name="connsiteX53" fmla="*/ 5642985 w 7586906"/>
              <a:gd name="connsiteY53" fmla="*/ 300771 h 6325714"/>
              <a:gd name="connsiteX54" fmla="*/ 5643419 w 7586906"/>
              <a:gd name="connsiteY54" fmla="*/ 299972 h 6325714"/>
              <a:gd name="connsiteX55" fmla="*/ 5641904 w 7586906"/>
              <a:gd name="connsiteY55" fmla="*/ 303685 h 6325714"/>
              <a:gd name="connsiteX56" fmla="*/ 5572463 w 7586906"/>
              <a:gd name="connsiteY56" fmla="*/ 325050 h 6325714"/>
              <a:gd name="connsiteX57" fmla="*/ 5533061 w 7586906"/>
              <a:gd name="connsiteY57" fmla="*/ 342035 h 6325714"/>
              <a:gd name="connsiteX58" fmla="*/ 5533284 w 7586906"/>
              <a:gd name="connsiteY58" fmla="*/ 342551 h 6325714"/>
              <a:gd name="connsiteX59" fmla="*/ 5527458 w 7586906"/>
              <a:gd name="connsiteY59" fmla="*/ 359749 h 6325714"/>
              <a:gd name="connsiteX60" fmla="*/ 5526813 w 7586906"/>
              <a:gd name="connsiteY60" fmla="*/ 361863 h 6325714"/>
              <a:gd name="connsiteX61" fmla="*/ 5615002 w 7586906"/>
              <a:gd name="connsiteY61" fmla="*/ 356894 h 6325714"/>
              <a:gd name="connsiteX62" fmla="*/ 5628825 w 7586906"/>
              <a:gd name="connsiteY62" fmla="*/ 356443 h 6325714"/>
              <a:gd name="connsiteX63" fmla="*/ 5663949 w 7586906"/>
              <a:gd name="connsiteY63" fmla="*/ 358438 h 6325714"/>
              <a:gd name="connsiteX64" fmla="*/ 5730531 w 7586906"/>
              <a:gd name="connsiteY64" fmla="*/ 373797 h 6325714"/>
              <a:gd name="connsiteX65" fmla="*/ 5728996 w 7586906"/>
              <a:gd name="connsiteY65" fmla="*/ 373847 h 6325714"/>
              <a:gd name="connsiteX66" fmla="*/ 5730531 w 7586906"/>
              <a:gd name="connsiteY66" fmla="*/ 373797 h 6325714"/>
              <a:gd name="connsiteX67" fmla="*/ 5734259 w 7586906"/>
              <a:gd name="connsiteY67" fmla="*/ 373414 h 6325714"/>
              <a:gd name="connsiteX68" fmla="*/ 5831549 w 7586906"/>
              <a:gd name="connsiteY68" fmla="*/ 385942 h 6325714"/>
              <a:gd name="connsiteX69" fmla="*/ 5801150 w 7586906"/>
              <a:gd name="connsiteY69" fmla="*/ 403941 h 6325714"/>
              <a:gd name="connsiteX70" fmla="*/ 5900673 w 7586906"/>
              <a:gd name="connsiteY70" fmla="*/ 385519 h 6325714"/>
              <a:gd name="connsiteX71" fmla="*/ 5900895 w 7586906"/>
              <a:gd name="connsiteY71" fmla="*/ 386035 h 6325714"/>
              <a:gd name="connsiteX72" fmla="*/ 5900673 w 7586906"/>
              <a:gd name="connsiteY72" fmla="*/ 385519 h 6325714"/>
              <a:gd name="connsiteX73" fmla="*/ 5901753 w 7586906"/>
              <a:gd name="connsiteY73" fmla="*/ 382606 h 6325714"/>
              <a:gd name="connsiteX74" fmla="*/ 5962753 w 7586906"/>
              <a:gd name="connsiteY74" fmla="*/ 381401 h 6325714"/>
              <a:gd name="connsiteX75" fmla="*/ 5984955 w 7586906"/>
              <a:gd name="connsiteY75" fmla="*/ 387743 h 6325714"/>
              <a:gd name="connsiteX76" fmla="*/ 6125056 w 7586906"/>
              <a:gd name="connsiteY76" fmla="*/ 365904 h 6325714"/>
              <a:gd name="connsiteX77" fmla="*/ 6067595 w 7586906"/>
              <a:gd name="connsiteY77" fmla="*/ 409643 h 6325714"/>
              <a:gd name="connsiteX78" fmla="*/ 5960501 w 7586906"/>
              <a:gd name="connsiteY78" fmla="*/ 484570 h 6325714"/>
              <a:gd name="connsiteX79" fmla="*/ 5907893 w 7586906"/>
              <a:gd name="connsiteY79" fmla="*/ 570278 h 6325714"/>
              <a:gd name="connsiteX80" fmla="*/ 5916304 w 7586906"/>
              <a:gd name="connsiteY80" fmla="*/ 582563 h 6325714"/>
              <a:gd name="connsiteX81" fmla="*/ 5983755 w 7586906"/>
              <a:gd name="connsiteY81" fmla="*/ 596325 h 6325714"/>
              <a:gd name="connsiteX82" fmla="*/ 5947649 w 7586906"/>
              <a:gd name="connsiteY82" fmla="*/ 651666 h 6325714"/>
              <a:gd name="connsiteX83" fmla="*/ 5893851 w 7586906"/>
              <a:gd name="connsiteY83" fmla="*/ 646094 h 6325714"/>
              <a:gd name="connsiteX84" fmla="*/ 5842649 w 7586906"/>
              <a:gd name="connsiteY84" fmla="*/ 633896 h 6325714"/>
              <a:gd name="connsiteX85" fmla="*/ 5840477 w 7586906"/>
              <a:gd name="connsiteY85" fmla="*/ 637892 h 6325714"/>
              <a:gd name="connsiteX86" fmla="*/ 5733309 w 7586906"/>
              <a:gd name="connsiteY86" fmla="*/ 699998 h 6325714"/>
              <a:gd name="connsiteX87" fmla="*/ 5809370 w 7586906"/>
              <a:gd name="connsiteY87" fmla="*/ 684958 h 6325714"/>
              <a:gd name="connsiteX88" fmla="*/ 5730747 w 7586906"/>
              <a:gd name="connsiteY88" fmla="*/ 750059 h 6325714"/>
              <a:gd name="connsiteX89" fmla="*/ 5874714 w 7586906"/>
              <a:gd name="connsiteY89" fmla="*/ 713704 h 6325714"/>
              <a:gd name="connsiteX90" fmla="*/ 5877542 w 7586906"/>
              <a:gd name="connsiteY90" fmla="*/ 709425 h 6325714"/>
              <a:gd name="connsiteX91" fmla="*/ 5966504 w 7586906"/>
              <a:gd name="connsiteY91" fmla="*/ 686376 h 6325714"/>
              <a:gd name="connsiteX92" fmla="*/ 5970699 w 7586906"/>
              <a:gd name="connsiteY92" fmla="*/ 690687 h 6325714"/>
              <a:gd name="connsiteX93" fmla="*/ 5970296 w 7586906"/>
              <a:gd name="connsiteY93" fmla="*/ 696980 h 6325714"/>
              <a:gd name="connsiteX94" fmla="*/ 5971175 w 7586906"/>
              <a:gd name="connsiteY94" fmla="*/ 697213 h 6325714"/>
              <a:gd name="connsiteX95" fmla="*/ 5980656 w 7586906"/>
              <a:gd name="connsiteY95" fmla="*/ 704754 h 6325714"/>
              <a:gd name="connsiteX96" fmla="*/ 5992476 w 7586906"/>
              <a:gd name="connsiteY96" fmla="*/ 699659 h 6325714"/>
              <a:gd name="connsiteX97" fmla="*/ 6037174 w 7586906"/>
              <a:gd name="connsiteY97" fmla="*/ 687734 h 6325714"/>
              <a:gd name="connsiteX98" fmla="*/ 6021108 w 7586906"/>
              <a:gd name="connsiteY98" fmla="*/ 717302 h 6325714"/>
              <a:gd name="connsiteX99" fmla="*/ 6021330 w 7586906"/>
              <a:gd name="connsiteY99" fmla="*/ 717818 h 6325714"/>
              <a:gd name="connsiteX100" fmla="*/ 6027750 w 7586906"/>
              <a:gd name="connsiteY100" fmla="*/ 727291 h 6325714"/>
              <a:gd name="connsiteX101" fmla="*/ 6087838 w 7586906"/>
              <a:gd name="connsiteY101" fmla="*/ 720360 h 6325714"/>
              <a:gd name="connsiteX102" fmla="*/ 6059962 w 7586906"/>
              <a:gd name="connsiteY102" fmla="*/ 756855 h 6325714"/>
              <a:gd name="connsiteX103" fmla="*/ 6086685 w 7586906"/>
              <a:gd name="connsiteY103" fmla="*/ 748395 h 6325714"/>
              <a:gd name="connsiteX104" fmla="*/ 6085023 w 7586906"/>
              <a:gd name="connsiteY104" fmla="*/ 764411 h 6325714"/>
              <a:gd name="connsiteX105" fmla="*/ 6063988 w 7586906"/>
              <a:gd name="connsiteY105" fmla="*/ 807747 h 6325714"/>
              <a:gd name="connsiteX106" fmla="*/ 6135980 w 7586906"/>
              <a:gd name="connsiteY106" fmla="*/ 734489 h 6325714"/>
              <a:gd name="connsiteX107" fmla="*/ 6152611 w 7586906"/>
              <a:gd name="connsiteY107" fmla="*/ 764039 h 6325714"/>
              <a:gd name="connsiteX108" fmla="*/ 6193244 w 7586906"/>
              <a:gd name="connsiteY108" fmla="*/ 807719 h 6325714"/>
              <a:gd name="connsiteX109" fmla="*/ 6313210 w 7586906"/>
              <a:gd name="connsiteY109" fmla="*/ 795172 h 6325714"/>
              <a:gd name="connsiteX110" fmla="*/ 6286795 w 7586906"/>
              <a:gd name="connsiteY110" fmla="*/ 856738 h 6325714"/>
              <a:gd name="connsiteX111" fmla="*/ 6185431 w 7586906"/>
              <a:gd name="connsiteY111" fmla="*/ 879951 h 6325714"/>
              <a:gd name="connsiteX112" fmla="*/ 6163755 w 7586906"/>
              <a:gd name="connsiteY112" fmla="*/ 906543 h 6325714"/>
              <a:gd name="connsiteX113" fmla="*/ 6163585 w 7586906"/>
              <a:gd name="connsiteY113" fmla="*/ 905566 h 6325714"/>
              <a:gd name="connsiteX114" fmla="*/ 6163537 w 7586906"/>
              <a:gd name="connsiteY114" fmla="*/ 906811 h 6325714"/>
              <a:gd name="connsiteX115" fmla="*/ 6163755 w 7586906"/>
              <a:gd name="connsiteY115" fmla="*/ 906543 h 6325714"/>
              <a:gd name="connsiteX116" fmla="*/ 6163982 w 7586906"/>
              <a:gd name="connsiteY116" fmla="*/ 907843 h 6325714"/>
              <a:gd name="connsiteX117" fmla="*/ 6177646 w 7586906"/>
              <a:gd name="connsiteY117" fmla="*/ 917863 h 6325714"/>
              <a:gd name="connsiteX118" fmla="*/ 6242830 w 7586906"/>
              <a:gd name="connsiteY118" fmla="*/ 919139 h 6325714"/>
              <a:gd name="connsiteX119" fmla="*/ 6209488 w 7586906"/>
              <a:gd name="connsiteY119" fmla="*/ 959214 h 6325714"/>
              <a:gd name="connsiteX120" fmla="*/ 6325733 w 7586906"/>
              <a:gd name="connsiteY120" fmla="*/ 910941 h 6325714"/>
              <a:gd name="connsiteX121" fmla="*/ 6326623 w 7586906"/>
              <a:gd name="connsiteY121" fmla="*/ 913005 h 6325714"/>
              <a:gd name="connsiteX122" fmla="*/ 6302719 w 7586906"/>
              <a:gd name="connsiteY122" fmla="*/ 953296 h 6325714"/>
              <a:gd name="connsiteX123" fmla="*/ 6209076 w 7586906"/>
              <a:gd name="connsiteY123" fmla="*/ 1001616 h 6325714"/>
              <a:gd name="connsiteX124" fmla="*/ 6169684 w 7586906"/>
              <a:gd name="connsiteY124" fmla="*/ 1020432 h 6325714"/>
              <a:gd name="connsiteX125" fmla="*/ 6169250 w 7586906"/>
              <a:gd name="connsiteY125" fmla="*/ 1021231 h 6325714"/>
              <a:gd name="connsiteX126" fmla="*/ 6145440 w 7586906"/>
              <a:gd name="connsiteY126" fmla="*/ 1040063 h 6325714"/>
              <a:gd name="connsiteX127" fmla="*/ 6106453 w 7586906"/>
              <a:gd name="connsiteY127" fmla="*/ 1090526 h 6325714"/>
              <a:gd name="connsiteX128" fmla="*/ 6125530 w 7586906"/>
              <a:gd name="connsiteY128" fmla="*/ 1125752 h 6325714"/>
              <a:gd name="connsiteX129" fmla="*/ 6125753 w 7586906"/>
              <a:gd name="connsiteY129" fmla="*/ 1126268 h 6325714"/>
              <a:gd name="connsiteX130" fmla="*/ 6128210 w 7586906"/>
              <a:gd name="connsiteY130" fmla="*/ 1133776 h 6325714"/>
              <a:gd name="connsiteX131" fmla="*/ 6170609 w 7586906"/>
              <a:gd name="connsiteY131" fmla="*/ 1103872 h 6325714"/>
              <a:gd name="connsiteX132" fmla="*/ 6194992 w 7586906"/>
              <a:gd name="connsiteY132" fmla="*/ 1108048 h 6325714"/>
              <a:gd name="connsiteX133" fmla="*/ 6191138 w 7586906"/>
              <a:gd name="connsiteY133" fmla="*/ 1124397 h 6325714"/>
              <a:gd name="connsiteX134" fmla="*/ 6193078 w 7586906"/>
              <a:gd name="connsiteY134" fmla="*/ 1193936 h 6325714"/>
              <a:gd name="connsiteX135" fmla="*/ 6196659 w 7586906"/>
              <a:gd name="connsiteY135" fmla="*/ 1205856 h 6325714"/>
              <a:gd name="connsiteX136" fmla="*/ 6212643 w 7586906"/>
              <a:gd name="connsiteY136" fmla="*/ 1199578 h 6325714"/>
              <a:gd name="connsiteX137" fmla="*/ 6220664 w 7586906"/>
              <a:gd name="connsiteY137" fmla="*/ 1295869 h 6325714"/>
              <a:gd name="connsiteX138" fmla="*/ 6229796 w 7586906"/>
              <a:gd name="connsiteY138" fmla="*/ 1318859 h 6325714"/>
              <a:gd name="connsiteX139" fmla="*/ 6299840 w 7586906"/>
              <a:gd name="connsiteY139" fmla="*/ 1288054 h 6325714"/>
              <a:gd name="connsiteX140" fmla="*/ 6294959 w 7586906"/>
              <a:gd name="connsiteY140" fmla="*/ 1316472 h 6325714"/>
              <a:gd name="connsiteX141" fmla="*/ 6309418 w 7586906"/>
              <a:gd name="connsiteY141" fmla="*/ 1350017 h 6325714"/>
              <a:gd name="connsiteX142" fmla="*/ 6365366 w 7586906"/>
              <a:gd name="connsiteY142" fmla="*/ 1347931 h 6325714"/>
              <a:gd name="connsiteX143" fmla="*/ 6374581 w 7586906"/>
              <a:gd name="connsiteY143" fmla="*/ 1347631 h 6325714"/>
              <a:gd name="connsiteX144" fmla="*/ 6407490 w 7586906"/>
              <a:gd name="connsiteY144" fmla="*/ 1346295 h 6325714"/>
              <a:gd name="connsiteX145" fmla="*/ 6469518 w 7586906"/>
              <a:gd name="connsiteY145" fmla="*/ 1370963 h 6325714"/>
              <a:gd name="connsiteX146" fmla="*/ 6507757 w 7586906"/>
              <a:gd name="connsiteY146" fmla="*/ 1380181 h 6325714"/>
              <a:gd name="connsiteX147" fmla="*/ 6442001 w 7586906"/>
              <a:gd name="connsiteY147" fmla="*/ 1393839 h 6325714"/>
              <a:gd name="connsiteX148" fmla="*/ 6393458 w 7586906"/>
              <a:gd name="connsiteY148" fmla="*/ 1423942 h 6325714"/>
              <a:gd name="connsiteX149" fmla="*/ 6325268 w 7586906"/>
              <a:gd name="connsiteY149" fmla="*/ 1471696 h 6325714"/>
              <a:gd name="connsiteX150" fmla="*/ 6296872 w 7586906"/>
              <a:gd name="connsiteY150" fmla="*/ 1494339 h 6325714"/>
              <a:gd name="connsiteX151" fmla="*/ 6323512 w 7586906"/>
              <a:gd name="connsiteY151" fmla="*/ 1509170 h 6325714"/>
              <a:gd name="connsiteX152" fmla="*/ 6368040 w 7586906"/>
              <a:gd name="connsiteY152" fmla="*/ 1505886 h 6325714"/>
              <a:gd name="connsiteX153" fmla="*/ 6446473 w 7586906"/>
              <a:gd name="connsiteY153" fmla="*/ 1445763 h 6325714"/>
              <a:gd name="connsiteX154" fmla="*/ 6589285 w 7586906"/>
              <a:gd name="connsiteY154" fmla="*/ 1399503 h 6325714"/>
              <a:gd name="connsiteX155" fmla="*/ 6609114 w 7586906"/>
              <a:gd name="connsiteY155" fmla="*/ 1412986 h 6325714"/>
              <a:gd name="connsiteX156" fmla="*/ 6758486 w 7586906"/>
              <a:gd name="connsiteY156" fmla="*/ 1475885 h 6325714"/>
              <a:gd name="connsiteX157" fmla="*/ 6691576 w 7586906"/>
              <a:gd name="connsiteY157" fmla="*/ 1479636 h 6325714"/>
              <a:gd name="connsiteX158" fmla="*/ 6581322 w 7586906"/>
              <a:gd name="connsiteY158" fmla="*/ 1464131 h 6325714"/>
              <a:gd name="connsiteX159" fmla="*/ 6579022 w 7586906"/>
              <a:gd name="connsiteY159" fmla="*/ 1467611 h 6325714"/>
              <a:gd name="connsiteX160" fmla="*/ 6565163 w 7586906"/>
              <a:gd name="connsiteY160" fmla="*/ 1482646 h 6325714"/>
              <a:gd name="connsiteX161" fmla="*/ 6543531 w 7586906"/>
              <a:gd name="connsiteY161" fmla="*/ 1493883 h 6325714"/>
              <a:gd name="connsiteX162" fmla="*/ 6538404 w 7586906"/>
              <a:gd name="connsiteY162" fmla="*/ 1480183 h 6325714"/>
              <a:gd name="connsiteX163" fmla="*/ 6543531 w 7586906"/>
              <a:gd name="connsiteY163" fmla="*/ 1493883 h 6325714"/>
              <a:gd name="connsiteX164" fmla="*/ 6477289 w 7586906"/>
              <a:gd name="connsiteY164" fmla="*/ 1537125 h 6325714"/>
              <a:gd name="connsiteX165" fmla="*/ 6545861 w 7586906"/>
              <a:gd name="connsiteY165" fmla="*/ 1517357 h 6325714"/>
              <a:gd name="connsiteX166" fmla="*/ 6624032 w 7586906"/>
              <a:gd name="connsiteY166" fmla="*/ 1525275 h 6325714"/>
              <a:gd name="connsiteX167" fmla="*/ 6622284 w 7586906"/>
              <a:gd name="connsiteY167" fmla="*/ 1526640 h 6325714"/>
              <a:gd name="connsiteX168" fmla="*/ 6573530 w 7586906"/>
              <a:gd name="connsiteY168" fmla="*/ 1558059 h 6325714"/>
              <a:gd name="connsiteX169" fmla="*/ 6601992 w 7586906"/>
              <a:gd name="connsiteY169" fmla="*/ 1584344 h 6325714"/>
              <a:gd name="connsiteX170" fmla="*/ 6629870 w 7586906"/>
              <a:gd name="connsiteY170" fmla="*/ 1585790 h 6325714"/>
              <a:gd name="connsiteX171" fmla="*/ 6591793 w 7586906"/>
              <a:gd name="connsiteY171" fmla="*/ 1604039 h 6325714"/>
              <a:gd name="connsiteX172" fmla="*/ 6524386 w 7586906"/>
              <a:gd name="connsiteY172" fmla="*/ 1635543 h 6325714"/>
              <a:gd name="connsiteX173" fmla="*/ 6468853 w 7586906"/>
              <a:gd name="connsiteY173" fmla="*/ 1671108 h 6325714"/>
              <a:gd name="connsiteX174" fmla="*/ 6443168 w 7586906"/>
              <a:gd name="connsiteY174" fmla="*/ 1707270 h 6325714"/>
              <a:gd name="connsiteX175" fmla="*/ 6421456 w 7586906"/>
              <a:gd name="connsiteY175" fmla="*/ 1747228 h 6325714"/>
              <a:gd name="connsiteX176" fmla="*/ 6418693 w 7586906"/>
              <a:gd name="connsiteY176" fmla="*/ 1800434 h 6325714"/>
              <a:gd name="connsiteX177" fmla="*/ 6378667 w 7586906"/>
              <a:gd name="connsiteY177" fmla="*/ 1823196 h 6325714"/>
              <a:gd name="connsiteX178" fmla="*/ 6385509 w 7586906"/>
              <a:gd name="connsiteY178" fmla="*/ 1830038 h 6325714"/>
              <a:gd name="connsiteX179" fmla="*/ 6618472 w 7586906"/>
              <a:gd name="connsiteY179" fmla="*/ 1814068 h 6325714"/>
              <a:gd name="connsiteX180" fmla="*/ 6683401 w 7586906"/>
              <a:gd name="connsiteY180" fmla="*/ 1809334 h 6325714"/>
              <a:gd name="connsiteX181" fmla="*/ 6665745 w 7586906"/>
              <a:gd name="connsiteY181" fmla="*/ 1829796 h 6325714"/>
              <a:gd name="connsiteX182" fmla="*/ 6665967 w 7586906"/>
              <a:gd name="connsiteY182" fmla="*/ 1830312 h 6325714"/>
              <a:gd name="connsiteX183" fmla="*/ 6690404 w 7586906"/>
              <a:gd name="connsiteY183" fmla="*/ 1843645 h 6325714"/>
              <a:gd name="connsiteX184" fmla="*/ 6692427 w 7586906"/>
              <a:gd name="connsiteY184" fmla="*/ 1842794 h 6325714"/>
              <a:gd name="connsiteX185" fmla="*/ 6721551 w 7586906"/>
              <a:gd name="connsiteY185" fmla="*/ 1830543 h 6325714"/>
              <a:gd name="connsiteX186" fmla="*/ 6802544 w 7586906"/>
              <a:gd name="connsiteY186" fmla="*/ 1843651 h 6325714"/>
              <a:gd name="connsiteX187" fmla="*/ 6829893 w 7586906"/>
              <a:gd name="connsiteY187" fmla="*/ 1867355 h 6325714"/>
              <a:gd name="connsiteX188" fmla="*/ 6836301 w 7586906"/>
              <a:gd name="connsiteY188" fmla="*/ 1874996 h 6325714"/>
              <a:gd name="connsiteX189" fmla="*/ 6855028 w 7586906"/>
              <a:gd name="connsiteY189" fmla="*/ 1887730 h 6325714"/>
              <a:gd name="connsiteX190" fmla="*/ 6807036 w 7586906"/>
              <a:gd name="connsiteY190" fmla="*/ 1899238 h 6325714"/>
              <a:gd name="connsiteX191" fmla="*/ 6796148 w 7586906"/>
              <a:gd name="connsiteY191" fmla="*/ 1913723 h 6325714"/>
              <a:gd name="connsiteX192" fmla="*/ 6796943 w 7586906"/>
              <a:gd name="connsiteY192" fmla="*/ 1937246 h 6325714"/>
              <a:gd name="connsiteX193" fmla="*/ 6740593 w 7586906"/>
              <a:gd name="connsiteY193" fmla="*/ 1945626 h 6325714"/>
              <a:gd name="connsiteX194" fmla="*/ 6692760 w 7586906"/>
              <a:gd name="connsiteY194" fmla="*/ 1946662 h 6325714"/>
              <a:gd name="connsiteX195" fmla="*/ 6650446 w 7586906"/>
              <a:gd name="connsiteY195" fmla="*/ 1991216 h 6325714"/>
              <a:gd name="connsiteX196" fmla="*/ 6642483 w 7586906"/>
              <a:gd name="connsiteY196" fmla="*/ 2055844 h 6325714"/>
              <a:gd name="connsiteX197" fmla="*/ 6642737 w 7586906"/>
              <a:gd name="connsiteY197" fmla="*/ 2061855 h 6325714"/>
              <a:gd name="connsiteX198" fmla="*/ 6647578 w 7586906"/>
              <a:gd name="connsiteY198" fmla="*/ 2064051 h 6325714"/>
              <a:gd name="connsiteX199" fmla="*/ 6751930 w 7586906"/>
              <a:gd name="connsiteY199" fmla="*/ 2008055 h 6325714"/>
              <a:gd name="connsiteX200" fmla="*/ 6749938 w 7586906"/>
              <a:gd name="connsiteY200" fmla="*/ 2005241 h 6325714"/>
              <a:gd name="connsiteX201" fmla="*/ 6816327 w 7586906"/>
              <a:gd name="connsiteY201" fmla="*/ 1949697 h 6325714"/>
              <a:gd name="connsiteX202" fmla="*/ 6870664 w 7586906"/>
              <a:gd name="connsiteY202" fmla="*/ 1934843 h 6325714"/>
              <a:gd name="connsiteX203" fmla="*/ 6893871 w 7586906"/>
              <a:gd name="connsiteY203" fmla="*/ 1925451 h 6325714"/>
              <a:gd name="connsiteX204" fmla="*/ 6895407 w 7586906"/>
              <a:gd name="connsiteY204" fmla="*/ 1925401 h 6325714"/>
              <a:gd name="connsiteX205" fmla="*/ 6911210 w 7586906"/>
              <a:gd name="connsiteY205" fmla="*/ 1925932 h 6325714"/>
              <a:gd name="connsiteX206" fmla="*/ 6911465 w 7586906"/>
              <a:gd name="connsiteY206" fmla="*/ 1931942 h 6325714"/>
              <a:gd name="connsiteX207" fmla="*/ 6916305 w 7586906"/>
              <a:gd name="connsiteY207" fmla="*/ 1934139 h 6325714"/>
              <a:gd name="connsiteX208" fmla="*/ 6959415 w 7586906"/>
              <a:gd name="connsiteY208" fmla="*/ 1913109 h 6325714"/>
              <a:gd name="connsiteX209" fmla="*/ 6938381 w 7586906"/>
              <a:gd name="connsiteY209" fmla="*/ 1956446 h 6325714"/>
              <a:gd name="connsiteX210" fmla="*/ 6940382 w 7586906"/>
              <a:gd name="connsiteY210" fmla="*/ 1961090 h 6325714"/>
              <a:gd name="connsiteX211" fmla="*/ 6951420 w 7586906"/>
              <a:gd name="connsiteY211" fmla="*/ 1972244 h 6325714"/>
              <a:gd name="connsiteX212" fmla="*/ 6947216 w 7586906"/>
              <a:gd name="connsiteY212" fmla="*/ 2004042 h 6325714"/>
              <a:gd name="connsiteX213" fmla="*/ 6955775 w 7586906"/>
              <a:gd name="connsiteY213" fmla="*/ 2004024 h 6325714"/>
              <a:gd name="connsiteX214" fmla="*/ 6973293 w 7586906"/>
              <a:gd name="connsiteY214" fmla="*/ 1997697 h 6325714"/>
              <a:gd name="connsiteX215" fmla="*/ 7012537 w 7586906"/>
              <a:gd name="connsiteY215" fmla="*/ 1991183 h 6325714"/>
              <a:gd name="connsiteX216" fmla="*/ 6972436 w 7586906"/>
              <a:gd name="connsiteY216" fmla="*/ 2001126 h 6325714"/>
              <a:gd name="connsiteX217" fmla="*/ 6800676 w 7586906"/>
              <a:gd name="connsiteY217" fmla="*/ 2050686 h 6325714"/>
              <a:gd name="connsiteX218" fmla="*/ 6752133 w 7586906"/>
              <a:gd name="connsiteY218" fmla="*/ 2080789 h 6325714"/>
              <a:gd name="connsiteX219" fmla="*/ 6683943 w 7586906"/>
              <a:gd name="connsiteY219" fmla="*/ 2128543 h 6325714"/>
              <a:gd name="connsiteX220" fmla="*/ 6655547 w 7586906"/>
              <a:gd name="connsiteY220" fmla="*/ 2151186 h 6325714"/>
              <a:gd name="connsiteX221" fmla="*/ 6682187 w 7586906"/>
              <a:gd name="connsiteY221" fmla="*/ 2166017 h 6325714"/>
              <a:gd name="connsiteX222" fmla="*/ 6726715 w 7586906"/>
              <a:gd name="connsiteY222" fmla="*/ 2162733 h 6325714"/>
              <a:gd name="connsiteX223" fmla="*/ 6805148 w 7586906"/>
              <a:gd name="connsiteY223" fmla="*/ 2102610 h 6325714"/>
              <a:gd name="connsiteX224" fmla="*/ 7076048 w 7586906"/>
              <a:gd name="connsiteY224" fmla="*/ 2006643 h 6325714"/>
              <a:gd name="connsiteX225" fmla="*/ 7065043 w 7586906"/>
              <a:gd name="connsiteY225" fmla="*/ 2000984 h 6325714"/>
              <a:gd name="connsiteX226" fmla="*/ 7198461 w 7586906"/>
              <a:gd name="connsiteY226" fmla="*/ 1999773 h 6325714"/>
              <a:gd name="connsiteX227" fmla="*/ 7128238 w 7586906"/>
              <a:gd name="connsiteY227" fmla="*/ 2075329 h 6325714"/>
              <a:gd name="connsiteX228" fmla="*/ 7035010 w 7586906"/>
              <a:gd name="connsiteY228" fmla="*/ 2157128 h 6325714"/>
              <a:gd name="connsiteX229" fmla="*/ 7009885 w 7586906"/>
              <a:gd name="connsiteY229" fmla="*/ 2176526 h 6325714"/>
              <a:gd name="connsiteX230" fmla="*/ 6893191 w 7586906"/>
              <a:gd name="connsiteY230" fmla="*/ 2411639 h 6325714"/>
              <a:gd name="connsiteX231" fmla="*/ 7030696 w 7586906"/>
              <a:gd name="connsiteY231" fmla="*/ 2358486 h 6325714"/>
              <a:gd name="connsiteX232" fmla="*/ 7115201 w 7586906"/>
              <a:gd name="connsiteY232" fmla="*/ 2399166 h 6325714"/>
              <a:gd name="connsiteX233" fmla="*/ 7173556 w 7586906"/>
              <a:gd name="connsiteY233" fmla="*/ 2471314 h 6325714"/>
              <a:gd name="connsiteX234" fmla="*/ 7158188 w 7586906"/>
              <a:gd name="connsiteY234" fmla="*/ 2507924 h 6325714"/>
              <a:gd name="connsiteX235" fmla="*/ 7031161 w 7586906"/>
              <a:gd name="connsiteY235" fmla="*/ 2588994 h 6325714"/>
              <a:gd name="connsiteX236" fmla="*/ 7149854 w 7586906"/>
              <a:gd name="connsiteY236" fmla="*/ 2546397 h 6325714"/>
              <a:gd name="connsiteX237" fmla="*/ 7200707 w 7586906"/>
              <a:gd name="connsiteY237" fmla="*/ 2536105 h 6325714"/>
              <a:gd name="connsiteX238" fmla="*/ 7196926 w 7586906"/>
              <a:gd name="connsiteY238" fmla="*/ 2565273 h 6325714"/>
              <a:gd name="connsiteX239" fmla="*/ 7197370 w 7586906"/>
              <a:gd name="connsiteY239" fmla="*/ 2566304 h 6325714"/>
              <a:gd name="connsiteX240" fmla="*/ 7212434 w 7586906"/>
              <a:gd name="connsiteY240" fmla="*/ 2590410 h 6325714"/>
              <a:gd name="connsiteX241" fmla="*/ 7173581 w 7586906"/>
              <a:gd name="connsiteY241" fmla="*/ 2588798 h 6325714"/>
              <a:gd name="connsiteX242" fmla="*/ 7040763 w 7586906"/>
              <a:gd name="connsiteY242" fmla="*/ 2730501 h 6325714"/>
              <a:gd name="connsiteX243" fmla="*/ 7042075 w 7586906"/>
              <a:gd name="connsiteY243" fmla="*/ 2729935 h 6325714"/>
              <a:gd name="connsiteX244" fmla="*/ 7084094 w 7586906"/>
              <a:gd name="connsiteY244" fmla="*/ 2709987 h 6325714"/>
              <a:gd name="connsiteX245" fmla="*/ 7085842 w 7586906"/>
              <a:gd name="connsiteY245" fmla="*/ 2708621 h 6325714"/>
              <a:gd name="connsiteX246" fmla="*/ 7111983 w 7586906"/>
              <a:gd name="connsiteY246" fmla="*/ 2713264 h 6325714"/>
              <a:gd name="connsiteX247" fmla="*/ 7079455 w 7586906"/>
              <a:gd name="connsiteY247" fmla="*/ 2742584 h 6325714"/>
              <a:gd name="connsiteX248" fmla="*/ 7031232 w 7586906"/>
              <a:gd name="connsiteY248" fmla="*/ 2789685 h 6325714"/>
              <a:gd name="connsiteX249" fmla="*/ 7031020 w 7586906"/>
              <a:gd name="connsiteY249" fmla="*/ 2791001 h 6325714"/>
              <a:gd name="connsiteX250" fmla="*/ 7014604 w 7586906"/>
              <a:gd name="connsiteY250" fmla="*/ 2836018 h 6325714"/>
              <a:gd name="connsiteX251" fmla="*/ 7233710 w 7586906"/>
              <a:gd name="connsiteY251" fmla="*/ 2777065 h 6325714"/>
              <a:gd name="connsiteX252" fmla="*/ 7239896 w 7586906"/>
              <a:gd name="connsiteY252" fmla="*/ 2784189 h 6325714"/>
              <a:gd name="connsiteX253" fmla="*/ 7377041 w 7586906"/>
              <a:gd name="connsiteY253" fmla="*/ 2744655 h 6325714"/>
              <a:gd name="connsiteX254" fmla="*/ 7378133 w 7586906"/>
              <a:gd name="connsiteY254" fmla="*/ 2743572 h 6325714"/>
              <a:gd name="connsiteX255" fmla="*/ 7413288 w 7586906"/>
              <a:gd name="connsiteY255" fmla="*/ 2751061 h 6325714"/>
              <a:gd name="connsiteX256" fmla="*/ 7394763 w 7586906"/>
              <a:gd name="connsiteY256" fmla="*/ 2773121 h 6325714"/>
              <a:gd name="connsiteX257" fmla="*/ 7301871 w 7586906"/>
              <a:gd name="connsiteY257" fmla="*/ 2799699 h 6325714"/>
              <a:gd name="connsiteX258" fmla="*/ 7257195 w 7586906"/>
              <a:gd name="connsiteY258" fmla="*/ 2815286 h 6325714"/>
              <a:gd name="connsiteX259" fmla="*/ 7131471 w 7586906"/>
              <a:gd name="connsiteY259" fmla="*/ 2931900 h 6325714"/>
              <a:gd name="connsiteX260" fmla="*/ 7122372 w 7586906"/>
              <a:gd name="connsiteY260" fmla="*/ 2952345 h 6325714"/>
              <a:gd name="connsiteX261" fmla="*/ 7219361 w 7586906"/>
              <a:gd name="connsiteY261" fmla="*/ 3041687 h 6325714"/>
              <a:gd name="connsiteX262" fmla="*/ 7270689 w 7586906"/>
              <a:gd name="connsiteY262" fmla="*/ 3053029 h 6325714"/>
              <a:gd name="connsiteX263" fmla="*/ 7263500 w 7586906"/>
              <a:gd name="connsiteY263" fmla="*/ 3056127 h 6325714"/>
              <a:gd name="connsiteX264" fmla="*/ 7263808 w 7586906"/>
              <a:gd name="connsiteY264" fmla="*/ 3055995 h 6325714"/>
              <a:gd name="connsiteX265" fmla="*/ 7270689 w 7586906"/>
              <a:gd name="connsiteY265" fmla="*/ 3053029 h 6325714"/>
              <a:gd name="connsiteX266" fmla="*/ 7273505 w 7586906"/>
              <a:gd name="connsiteY266" fmla="*/ 3053651 h 6325714"/>
              <a:gd name="connsiteX267" fmla="*/ 7440528 w 7586906"/>
              <a:gd name="connsiteY267" fmla="*/ 2944325 h 6325714"/>
              <a:gd name="connsiteX268" fmla="*/ 7421594 w 7586906"/>
              <a:gd name="connsiteY268" fmla="*/ 2994396 h 6325714"/>
              <a:gd name="connsiteX269" fmla="*/ 7425536 w 7586906"/>
              <a:gd name="connsiteY269" fmla="*/ 3008894 h 6325714"/>
              <a:gd name="connsiteX270" fmla="*/ 7422213 w 7586906"/>
              <a:gd name="connsiteY270" fmla="*/ 3009581 h 6325714"/>
              <a:gd name="connsiteX271" fmla="*/ 7425543 w 7586906"/>
              <a:gd name="connsiteY271" fmla="*/ 3008920 h 6325714"/>
              <a:gd name="connsiteX272" fmla="*/ 7425536 w 7586906"/>
              <a:gd name="connsiteY272" fmla="*/ 3008894 h 6325714"/>
              <a:gd name="connsiteX273" fmla="*/ 7428391 w 7586906"/>
              <a:gd name="connsiteY273" fmla="*/ 3008304 h 6325714"/>
              <a:gd name="connsiteX274" fmla="*/ 7455552 w 7586906"/>
              <a:gd name="connsiteY274" fmla="*/ 3036986 h 6325714"/>
              <a:gd name="connsiteX275" fmla="*/ 7312828 w 7586906"/>
              <a:gd name="connsiteY275" fmla="*/ 3173780 h 6325714"/>
              <a:gd name="connsiteX276" fmla="*/ 7262952 w 7586906"/>
              <a:gd name="connsiteY276" fmla="*/ 3238727 h 6325714"/>
              <a:gd name="connsiteX277" fmla="*/ 7306623 w 7586906"/>
              <a:gd name="connsiteY277" fmla="*/ 3238874 h 6325714"/>
              <a:gd name="connsiteX278" fmla="*/ 7374562 w 7586906"/>
              <a:gd name="connsiteY278" fmla="*/ 3260992 h 6325714"/>
              <a:gd name="connsiteX279" fmla="*/ 7376554 w 7586906"/>
              <a:gd name="connsiteY279" fmla="*/ 3263806 h 6325714"/>
              <a:gd name="connsiteX280" fmla="*/ 7444112 w 7586906"/>
              <a:gd name="connsiteY280" fmla="*/ 3333820 h 6325714"/>
              <a:gd name="connsiteX281" fmla="*/ 7444335 w 7586906"/>
              <a:gd name="connsiteY281" fmla="*/ 3334337 h 6325714"/>
              <a:gd name="connsiteX282" fmla="*/ 7444992 w 7586906"/>
              <a:gd name="connsiteY282" fmla="*/ 3334053 h 6325714"/>
              <a:gd name="connsiteX283" fmla="*/ 7445648 w 7586906"/>
              <a:gd name="connsiteY283" fmla="*/ 3333771 h 6325714"/>
              <a:gd name="connsiteX284" fmla="*/ 7470392 w 7586906"/>
              <a:gd name="connsiteY284" fmla="*/ 3324329 h 6325714"/>
              <a:gd name="connsiteX285" fmla="*/ 7472361 w 7586906"/>
              <a:gd name="connsiteY285" fmla="*/ 3323479 h 6325714"/>
              <a:gd name="connsiteX286" fmla="*/ 7473018 w 7586906"/>
              <a:gd name="connsiteY286" fmla="*/ 3323197 h 6325714"/>
              <a:gd name="connsiteX287" fmla="*/ 7474213 w 7586906"/>
              <a:gd name="connsiteY287" fmla="*/ 3322681 h 6325714"/>
              <a:gd name="connsiteX288" fmla="*/ 7476958 w 7586906"/>
              <a:gd name="connsiteY288" fmla="*/ 3321498 h 6325714"/>
              <a:gd name="connsiteX289" fmla="*/ 7517220 w 7586906"/>
              <a:gd name="connsiteY289" fmla="*/ 3339025 h 6325714"/>
              <a:gd name="connsiteX290" fmla="*/ 7477182 w 7586906"/>
              <a:gd name="connsiteY290" fmla="*/ 3359955 h 6325714"/>
              <a:gd name="connsiteX291" fmla="*/ 7213867 w 7586906"/>
              <a:gd name="connsiteY291" fmla="*/ 3477131 h 6325714"/>
              <a:gd name="connsiteX292" fmla="*/ 7318961 w 7586906"/>
              <a:gd name="connsiteY292" fmla="*/ 3473442 h 6325714"/>
              <a:gd name="connsiteX293" fmla="*/ 7441997 w 7586906"/>
              <a:gd name="connsiteY293" fmla="*/ 3422854 h 6325714"/>
              <a:gd name="connsiteX294" fmla="*/ 7438872 w 7586906"/>
              <a:gd name="connsiteY294" fmla="*/ 3433083 h 6325714"/>
              <a:gd name="connsiteX295" fmla="*/ 7432211 w 7586906"/>
              <a:gd name="connsiteY295" fmla="*/ 3438088 h 6325714"/>
              <a:gd name="connsiteX296" fmla="*/ 7291639 w 7586906"/>
              <a:gd name="connsiteY296" fmla="*/ 3605164 h 6325714"/>
              <a:gd name="connsiteX297" fmla="*/ 7308111 w 7586906"/>
              <a:gd name="connsiteY297" fmla="*/ 3645183 h 6325714"/>
              <a:gd name="connsiteX298" fmla="*/ 7393041 w 7586906"/>
              <a:gd name="connsiteY298" fmla="*/ 3683233 h 6325714"/>
              <a:gd name="connsiteX299" fmla="*/ 7321505 w 7586906"/>
              <a:gd name="connsiteY299" fmla="*/ 3759354 h 6325714"/>
              <a:gd name="connsiteX300" fmla="*/ 7354891 w 7586906"/>
              <a:gd name="connsiteY300" fmla="*/ 3764546 h 6325714"/>
              <a:gd name="connsiteX301" fmla="*/ 7424555 w 7586906"/>
              <a:gd name="connsiteY301" fmla="*/ 3743696 h 6325714"/>
              <a:gd name="connsiteX302" fmla="*/ 7516165 w 7586906"/>
              <a:gd name="connsiteY302" fmla="*/ 3723178 h 6325714"/>
              <a:gd name="connsiteX303" fmla="*/ 7506814 w 7586906"/>
              <a:gd name="connsiteY303" fmla="*/ 3775552 h 6325714"/>
              <a:gd name="connsiteX304" fmla="*/ 7508784 w 7586906"/>
              <a:gd name="connsiteY304" fmla="*/ 3774703 h 6325714"/>
              <a:gd name="connsiteX305" fmla="*/ 7533429 w 7586906"/>
              <a:gd name="connsiteY305" fmla="*/ 3767293 h 6325714"/>
              <a:gd name="connsiteX306" fmla="*/ 7561363 w 7586906"/>
              <a:gd name="connsiteY306" fmla="*/ 3759382 h 6325714"/>
              <a:gd name="connsiteX307" fmla="*/ 7561363 w 7586906"/>
              <a:gd name="connsiteY307" fmla="*/ 3759382 h 6325714"/>
              <a:gd name="connsiteX308" fmla="*/ 7560484 w 7586906"/>
              <a:gd name="connsiteY308" fmla="*/ 3759149 h 6325714"/>
              <a:gd name="connsiteX309" fmla="*/ 7564880 w 7586906"/>
              <a:gd name="connsiteY309" fmla="*/ 3760315 h 6325714"/>
              <a:gd name="connsiteX310" fmla="*/ 7557669 w 7586906"/>
              <a:gd name="connsiteY310" fmla="*/ 3803200 h 6325714"/>
              <a:gd name="connsiteX311" fmla="*/ 7486829 w 7586906"/>
              <a:gd name="connsiteY311" fmla="*/ 3810482 h 6325714"/>
              <a:gd name="connsiteX312" fmla="*/ 7472158 w 7586906"/>
              <a:gd name="connsiteY312" fmla="*/ 3816194 h 6325714"/>
              <a:gd name="connsiteX313" fmla="*/ 7325915 w 7586906"/>
              <a:gd name="connsiteY313" fmla="*/ 3876173 h 6325714"/>
              <a:gd name="connsiteX314" fmla="*/ 7278803 w 7586906"/>
              <a:gd name="connsiteY314" fmla="*/ 3887914 h 6325714"/>
              <a:gd name="connsiteX315" fmla="*/ 7249908 w 7586906"/>
              <a:gd name="connsiteY315" fmla="*/ 3900370 h 6325714"/>
              <a:gd name="connsiteX316" fmla="*/ 7228777 w 7586906"/>
              <a:gd name="connsiteY316" fmla="*/ 3927225 h 6325714"/>
              <a:gd name="connsiteX317" fmla="*/ 6952402 w 7586906"/>
              <a:gd name="connsiteY317" fmla="*/ 4062881 h 6325714"/>
              <a:gd name="connsiteX318" fmla="*/ 6946714 w 7586906"/>
              <a:gd name="connsiteY318" fmla="*/ 4065945 h 6325714"/>
              <a:gd name="connsiteX319" fmla="*/ 6946714 w 7586906"/>
              <a:gd name="connsiteY319" fmla="*/ 4065945 h 6325714"/>
              <a:gd name="connsiteX320" fmla="*/ 6943654 w 7586906"/>
              <a:gd name="connsiteY320" fmla="*/ 4067876 h 6325714"/>
              <a:gd name="connsiteX321" fmla="*/ 6819940 w 7586906"/>
              <a:gd name="connsiteY321" fmla="*/ 4115084 h 6325714"/>
              <a:gd name="connsiteX322" fmla="*/ 6819283 w 7586906"/>
              <a:gd name="connsiteY322" fmla="*/ 4115367 h 6325714"/>
              <a:gd name="connsiteX323" fmla="*/ 6817969 w 7586906"/>
              <a:gd name="connsiteY323" fmla="*/ 4115933 h 6325714"/>
              <a:gd name="connsiteX324" fmla="*/ 6799247 w 7586906"/>
              <a:gd name="connsiteY324" fmla="*/ 4122856 h 6325714"/>
              <a:gd name="connsiteX325" fmla="*/ 6777244 w 7586906"/>
              <a:gd name="connsiteY325" fmla="*/ 4131652 h 6325714"/>
              <a:gd name="connsiteX326" fmla="*/ 6780193 w 7586906"/>
              <a:gd name="connsiteY326" fmla="*/ 4129349 h 6325714"/>
              <a:gd name="connsiteX327" fmla="*/ 6777244 w 7586906"/>
              <a:gd name="connsiteY327" fmla="*/ 4131652 h 6325714"/>
              <a:gd name="connsiteX328" fmla="*/ 6777244 w 7586906"/>
              <a:gd name="connsiteY328" fmla="*/ 4131652 h 6325714"/>
              <a:gd name="connsiteX329" fmla="*/ 6773748 w 7586906"/>
              <a:gd name="connsiteY329" fmla="*/ 4134383 h 6325714"/>
              <a:gd name="connsiteX330" fmla="*/ 6678634 w 7586906"/>
              <a:gd name="connsiteY330" fmla="*/ 4193742 h 6325714"/>
              <a:gd name="connsiteX331" fmla="*/ 6230276 w 7586906"/>
              <a:gd name="connsiteY331" fmla="*/ 4378443 h 6325714"/>
              <a:gd name="connsiteX332" fmla="*/ 6227649 w 7586906"/>
              <a:gd name="connsiteY332" fmla="*/ 4379575 h 6325714"/>
              <a:gd name="connsiteX333" fmla="*/ 6226335 w 7586906"/>
              <a:gd name="connsiteY333" fmla="*/ 4380141 h 6325714"/>
              <a:gd name="connsiteX334" fmla="*/ 6225679 w 7586906"/>
              <a:gd name="connsiteY334" fmla="*/ 4380424 h 6325714"/>
              <a:gd name="connsiteX335" fmla="*/ 6222396 w 7586906"/>
              <a:gd name="connsiteY335" fmla="*/ 4381839 h 6325714"/>
              <a:gd name="connsiteX336" fmla="*/ 6081808 w 7586906"/>
              <a:gd name="connsiteY336" fmla="*/ 4433261 h 6325714"/>
              <a:gd name="connsiteX337" fmla="*/ 6131167 w 7586906"/>
              <a:gd name="connsiteY337" fmla="*/ 4430343 h 6325714"/>
              <a:gd name="connsiteX338" fmla="*/ 6315659 w 7586906"/>
              <a:gd name="connsiteY338" fmla="*/ 4365494 h 6325714"/>
              <a:gd name="connsiteX339" fmla="*/ 6313765 w 7586906"/>
              <a:gd name="connsiteY339" fmla="*/ 4367085 h 6325714"/>
              <a:gd name="connsiteX340" fmla="*/ 6315786 w 7586906"/>
              <a:gd name="connsiteY340" fmla="*/ 4365449 h 6325714"/>
              <a:gd name="connsiteX341" fmla="*/ 6315659 w 7586906"/>
              <a:gd name="connsiteY341" fmla="*/ 4365494 h 6325714"/>
              <a:gd name="connsiteX342" fmla="*/ 6318624 w 7586906"/>
              <a:gd name="connsiteY342" fmla="*/ 4363002 h 6325714"/>
              <a:gd name="connsiteX343" fmla="*/ 6367423 w 7586906"/>
              <a:gd name="connsiteY343" fmla="*/ 4376848 h 6325714"/>
              <a:gd name="connsiteX344" fmla="*/ 6331390 w 7586906"/>
              <a:gd name="connsiteY344" fmla="*/ 4407068 h 6325714"/>
              <a:gd name="connsiteX345" fmla="*/ 6195388 w 7586906"/>
              <a:gd name="connsiteY345" fmla="*/ 4454677 h 6325714"/>
              <a:gd name="connsiteX346" fmla="*/ 6239367 w 7586906"/>
              <a:gd name="connsiteY346" fmla="*/ 4469989 h 6325714"/>
              <a:gd name="connsiteX347" fmla="*/ 5733634 w 7586906"/>
              <a:gd name="connsiteY347" fmla="*/ 4675138 h 6325714"/>
              <a:gd name="connsiteX348" fmla="*/ 5731452 w 7586906"/>
              <a:gd name="connsiteY348" fmla="*/ 4677303 h 6325714"/>
              <a:gd name="connsiteX349" fmla="*/ 5656704 w 7586906"/>
              <a:gd name="connsiteY349" fmla="*/ 4691777 h 6325714"/>
              <a:gd name="connsiteX350" fmla="*/ 5655825 w 7586906"/>
              <a:gd name="connsiteY350" fmla="*/ 4691544 h 6325714"/>
              <a:gd name="connsiteX351" fmla="*/ 5656704 w 7586906"/>
              <a:gd name="connsiteY351" fmla="*/ 4691777 h 6325714"/>
              <a:gd name="connsiteX352" fmla="*/ 5653633 w 7586906"/>
              <a:gd name="connsiteY352" fmla="*/ 4691877 h 6325714"/>
              <a:gd name="connsiteX353" fmla="*/ 5601276 w 7586906"/>
              <a:gd name="connsiteY353" fmla="*/ 4707714 h 6325714"/>
              <a:gd name="connsiteX354" fmla="*/ 5648674 w 7586906"/>
              <a:gd name="connsiteY354" fmla="*/ 4669536 h 6325714"/>
              <a:gd name="connsiteX355" fmla="*/ 5643558 w 7586906"/>
              <a:gd name="connsiteY355" fmla="*/ 4657666 h 6325714"/>
              <a:gd name="connsiteX356" fmla="*/ 5617491 w 7586906"/>
              <a:gd name="connsiteY356" fmla="*/ 4665843 h 6325714"/>
              <a:gd name="connsiteX357" fmla="*/ 5436475 w 7586906"/>
              <a:gd name="connsiteY357" fmla="*/ 4746319 h 6325714"/>
              <a:gd name="connsiteX358" fmla="*/ 5383970 w 7586906"/>
              <a:gd name="connsiteY358" fmla="*/ 4774458 h 6325714"/>
              <a:gd name="connsiteX359" fmla="*/ 5356665 w 7586906"/>
              <a:gd name="connsiteY359" fmla="*/ 4796020 h 6325714"/>
              <a:gd name="connsiteX360" fmla="*/ 5223515 w 7586906"/>
              <a:gd name="connsiteY360" fmla="*/ 4880954 h 6325714"/>
              <a:gd name="connsiteX361" fmla="*/ 5031186 w 7586906"/>
              <a:gd name="connsiteY361" fmla="*/ 4940604 h 6325714"/>
              <a:gd name="connsiteX362" fmla="*/ 4971753 w 7586906"/>
              <a:gd name="connsiteY362" fmla="*/ 4947253 h 6325714"/>
              <a:gd name="connsiteX363" fmla="*/ 4660593 w 7586906"/>
              <a:gd name="connsiteY363" fmla="*/ 5063633 h 6325714"/>
              <a:gd name="connsiteX364" fmla="*/ 4408515 w 7586906"/>
              <a:gd name="connsiteY364" fmla="*/ 5150875 h 6325714"/>
              <a:gd name="connsiteX365" fmla="*/ 4335442 w 7586906"/>
              <a:gd name="connsiteY365" fmla="*/ 5189105 h 6325714"/>
              <a:gd name="connsiteX366" fmla="*/ 4180959 w 7586906"/>
              <a:gd name="connsiteY366" fmla="*/ 5266100 h 6325714"/>
              <a:gd name="connsiteX367" fmla="*/ 4110596 w 7586906"/>
              <a:gd name="connsiteY367" fmla="*/ 5279907 h 6325714"/>
              <a:gd name="connsiteX368" fmla="*/ 3362911 w 7586906"/>
              <a:gd name="connsiteY368" fmla="*/ 5615666 h 6325714"/>
              <a:gd name="connsiteX369" fmla="*/ 3321668 w 7586906"/>
              <a:gd name="connsiteY369" fmla="*/ 5655474 h 6325714"/>
              <a:gd name="connsiteX370" fmla="*/ 3275097 w 7586906"/>
              <a:gd name="connsiteY370" fmla="*/ 5722669 h 6325714"/>
              <a:gd name="connsiteX371" fmla="*/ 3287254 w 7586906"/>
              <a:gd name="connsiteY371" fmla="*/ 5662353 h 6325714"/>
              <a:gd name="connsiteX372" fmla="*/ 3162671 w 7586906"/>
              <a:gd name="connsiteY372" fmla="*/ 5711159 h 6325714"/>
              <a:gd name="connsiteX373" fmla="*/ 3131076 w 7586906"/>
              <a:gd name="connsiteY373" fmla="*/ 5749869 h 6325714"/>
              <a:gd name="connsiteX374" fmla="*/ 3040822 w 7586906"/>
              <a:gd name="connsiteY374" fmla="*/ 5777147 h 6325714"/>
              <a:gd name="connsiteX375" fmla="*/ 2854415 w 7586906"/>
              <a:gd name="connsiteY375" fmla="*/ 5874022 h 6325714"/>
              <a:gd name="connsiteX376" fmla="*/ 2724325 w 7586906"/>
              <a:gd name="connsiteY376" fmla="*/ 5919083 h 6325714"/>
              <a:gd name="connsiteX377" fmla="*/ 2699043 w 7586906"/>
              <a:gd name="connsiteY377" fmla="*/ 5948952 h 6325714"/>
              <a:gd name="connsiteX378" fmla="*/ 2294410 w 7586906"/>
              <a:gd name="connsiteY378" fmla="*/ 6142955 h 6325714"/>
              <a:gd name="connsiteX379" fmla="*/ 2151611 w 7586906"/>
              <a:gd name="connsiteY379" fmla="*/ 6228988 h 6325714"/>
              <a:gd name="connsiteX380" fmla="*/ 1979343 w 7586906"/>
              <a:gd name="connsiteY380" fmla="*/ 6304469 h 6325714"/>
              <a:gd name="connsiteX381" fmla="*/ 1872809 w 7586906"/>
              <a:gd name="connsiteY381" fmla="*/ 6324689 h 6325714"/>
              <a:gd name="connsiteX382" fmla="*/ 1861929 w 7586906"/>
              <a:gd name="connsiteY382" fmla="*/ 6303064 h 6325714"/>
              <a:gd name="connsiteX383" fmla="*/ 1689761 w 7586906"/>
              <a:gd name="connsiteY383" fmla="*/ 6169213 h 6325714"/>
              <a:gd name="connsiteX384" fmla="*/ 1478896 w 7586906"/>
              <a:gd name="connsiteY384" fmla="*/ 5985339 h 6325714"/>
              <a:gd name="connsiteX385" fmla="*/ 1401301 w 7586906"/>
              <a:gd name="connsiteY385" fmla="*/ 5812556 h 6325714"/>
              <a:gd name="connsiteX386" fmla="*/ 1366727 w 7586906"/>
              <a:gd name="connsiteY386" fmla="*/ 5754025 h 6325714"/>
              <a:gd name="connsiteX387" fmla="*/ 1322162 w 7586906"/>
              <a:gd name="connsiteY387" fmla="*/ 5675933 h 6325714"/>
              <a:gd name="connsiteX388" fmla="*/ 1255441 w 7586906"/>
              <a:gd name="connsiteY388" fmla="*/ 5636766 h 6325714"/>
              <a:gd name="connsiteX389" fmla="*/ 1174527 w 7586906"/>
              <a:gd name="connsiteY389" fmla="*/ 5609837 h 6325714"/>
              <a:gd name="connsiteX390" fmla="*/ 1143757 w 7586906"/>
              <a:gd name="connsiteY390" fmla="*/ 5601682 h 6325714"/>
              <a:gd name="connsiteX391" fmla="*/ 1091312 w 7586906"/>
              <a:gd name="connsiteY391" fmla="*/ 5526988 h 6325714"/>
              <a:gd name="connsiteX392" fmla="*/ 1106598 w 7586906"/>
              <a:gd name="connsiteY392" fmla="*/ 5287855 h 6325714"/>
              <a:gd name="connsiteX393" fmla="*/ 1045625 w 7586906"/>
              <a:gd name="connsiteY393" fmla="*/ 5180731 h 6325714"/>
              <a:gd name="connsiteX394" fmla="*/ 1008224 w 7586906"/>
              <a:gd name="connsiteY394" fmla="*/ 5164419 h 6325714"/>
              <a:gd name="connsiteX395" fmla="*/ 927775 w 7586906"/>
              <a:gd name="connsiteY395" fmla="*/ 5104244 h 6325714"/>
              <a:gd name="connsiteX396" fmla="*/ 901630 w 7586906"/>
              <a:gd name="connsiteY396" fmla="*/ 5023720 h 6325714"/>
              <a:gd name="connsiteX397" fmla="*/ 913978 w 7586906"/>
              <a:gd name="connsiteY397" fmla="*/ 4958425 h 6325714"/>
              <a:gd name="connsiteX398" fmla="*/ 921243 w 7586906"/>
              <a:gd name="connsiteY398" fmla="*/ 4924696 h 6325714"/>
              <a:gd name="connsiteX399" fmla="*/ 871587 w 7586906"/>
              <a:gd name="connsiteY399" fmla="*/ 4914278 h 6325714"/>
              <a:gd name="connsiteX400" fmla="*/ 777263 w 7586906"/>
              <a:gd name="connsiteY400" fmla="*/ 4883339 h 6325714"/>
              <a:gd name="connsiteX401" fmla="*/ 734202 w 7586906"/>
              <a:gd name="connsiteY401" fmla="*/ 4799703 h 6325714"/>
              <a:gd name="connsiteX402" fmla="*/ 759915 w 7586906"/>
              <a:gd name="connsiteY402" fmla="*/ 4655213 h 6325714"/>
              <a:gd name="connsiteX403" fmla="*/ 753071 w 7586906"/>
              <a:gd name="connsiteY403" fmla="*/ 4648371 h 6325714"/>
              <a:gd name="connsiteX404" fmla="*/ 752192 w 7586906"/>
              <a:gd name="connsiteY404" fmla="*/ 4648138 h 6325714"/>
              <a:gd name="connsiteX405" fmla="*/ 728540 w 7586906"/>
              <a:gd name="connsiteY405" fmla="*/ 4656497 h 6325714"/>
              <a:gd name="connsiteX406" fmla="*/ 725034 w 7586906"/>
              <a:gd name="connsiteY406" fmla="*/ 4657397 h 6325714"/>
              <a:gd name="connsiteX407" fmla="*/ 672232 w 7586906"/>
              <a:gd name="connsiteY407" fmla="*/ 4634262 h 6325714"/>
              <a:gd name="connsiteX408" fmla="*/ 776085 w 7586906"/>
              <a:gd name="connsiteY408" fmla="*/ 4568077 h 6325714"/>
              <a:gd name="connsiteX409" fmla="*/ 837073 w 7586906"/>
              <a:gd name="connsiteY409" fmla="*/ 4527099 h 6325714"/>
              <a:gd name="connsiteX410" fmla="*/ 849921 w 7586906"/>
              <a:gd name="connsiteY410" fmla="*/ 4509935 h 6325714"/>
              <a:gd name="connsiteX411" fmla="*/ 851943 w 7586906"/>
              <a:gd name="connsiteY411" fmla="*/ 4518242 h 6325714"/>
              <a:gd name="connsiteX412" fmla="*/ 850556 w 7586906"/>
              <a:gd name="connsiteY412" fmla="*/ 4505989 h 6325714"/>
              <a:gd name="connsiteX413" fmla="*/ 849921 w 7586906"/>
              <a:gd name="connsiteY413" fmla="*/ 4509935 h 6325714"/>
              <a:gd name="connsiteX414" fmla="*/ 845906 w 7586906"/>
              <a:gd name="connsiteY414" fmla="*/ 4498814 h 6325714"/>
              <a:gd name="connsiteX415" fmla="*/ 836849 w 7586906"/>
              <a:gd name="connsiteY415" fmla="*/ 4488643 h 6325714"/>
              <a:gd name="connsiteX416" fmla="*/ 821681 w 7586906"/>
              <a:gd name="connsiteY416" fmla="*/ 4484166 h 6325714"/>
              <a:gd name="connsiteX417" fmla="*/ 796406 w 7586906"/>
              <a:gd name="connsiteY417" fmla="*/ 4439984 h 6325714"/>
              <a:gd name="connsiteX418" fmla="*/ 811436 w 7586906"/>
              <a:gd name="connsiteY418" fmla="*/ 4420655 h 6325714"/>
              <a:gd name="connsiteX419" fmla="*/ 765465 w 7586906"/>
              <a:gd name="connsiteY419" fmla="*/ 4402530 h 6325714"/>
              <a:gd name="connsiteX420" fmla="*/ 758092 w 7586906"/>
              <a:gd name="connsiteY420" fmla="*/ 4380006 h 6325714"/>
              <a:gd name="connsiteX421" fmla="*/ 761746 w 7586906"/>
              <a:gd name="connsiteY421" fmla="*/ 4366803 h 6325714"/>
              <a:gd name="connsiteX422" fmla="*/ 682188 w 7586906"/>
              <a:gd name="connsiteY422" fmla="*/ 4346633 h 6325714"/>
              <a:gd name="connsiteX423" fmla="*/ 631770 w 7586906"/>
              <a:gd name="connsiteY423" fmla="*/ 4356126 h 6325714"/>
              <a:gd name="connsiteX424" fmla="*/ 615788 w 7586906"/>
              <a:gd name="connsiteY424" fmla="*/ 4400346 h 6325714"/>
              <a:gd name="connsiteX425" fmla="*/ 580463 w 7586906"/>
              <a:gd name="connsiteY425" fmla="*/ 4401497 h 6325714"/>
              <a:gd name="connsiteX426" fmla="*/ 579138 w 7586906"/>
              <a:gd name="connsiteY426" fmla="*/ 4362291 h 6325714"/>
              <a:gd name="connsiteX427" fmla="*/ 593543 w 7586906"/>
              <a:gd name="connsiteY427" fmla="*/ 4348739 h 6325714"/>
              <a:gd name="connsiteX428" fmla="*/ 654518 w 7586906"/>
              <a:gd name="connsiteY428" fmla="*/ 4267990 h 6325714"/>
              <a:gd name="connsiteX429" fmla="*/ 684070 w 7586906"/>
              <a:gd name="connsiteY429" fmla="*/ 4255252 h 6325714"/>
              <a:gd name="connsiteX430" fmla="*/ 718577 w 7586906"/>
              <a:gd name="connsiteY430" fmla="*/ 4226914 h 6325714"/>
              <a:gd name="connsiteX431" fmla="*/ 745502 w 7586906"/>
              <a:gd name="connsiteY431" fmla="*/ 4215308 h 6325714"/>
              <a:gd name="connsiteX432" fmla="*/ 568794 w 7586906"/>
              <a:gd name="connsiteY432" fmla="*/ 3942663 h 6325714"/>
              <a:gd name="connsiteX433" fmla="*/ 559673 w 7586906"/>
              <a:gd name="connsiteY433" fmla="*/ 3921504 h 6325714"/>
              <a:gd name="connsiteX434" fmla="*/ 464755 w 7586906"/>
              <a:gd name="connsiteY434" fmla="*/ 3863894 h 6325714"/>
              <a:gd name="connsiteX435" fmla="*/ 521554 w 7586906"/>
              <a:gd name="connsiteY435" fmla="*/ 3706615 h 6325714"/>
              <a:gd name="connsiteX436" fmla="*/ 468595 w 7586906"/>
              <a:gd name="connsiteY436" fmla="*/ 3731892 h 6325714"/>
              <a:gd name="connsiteX437" fmla="*/ 468861 w 7586906"/>
              <a:gd name="connsiteY437" fmla="*/ 3739733 h 6325714"/>
              <a:gd name="connsiteX438" fmla="*/ 434139 w 7586906"/>
              <a:gd name="connsiteY438" fmla="*/ 3731446 h 6325714"/>
              <a:gd name="connsiteX439" fmla="*/ 495645 w 7586906"/>
              <a:gd name="connsiteY439" fmla="*/ 3666380 h 6325714"/>
              <a:gd name="connsiteX440" fmla="*/ 513046 w 7586906"/>
              <a:gd name="connsiteY440" fmla="*/ 3639908 h 6325714"/>
              <a:gd name="connsiteX441" fmla="*/ 488494 w 7586906"/>
              <a:gd name="connsiteY441" fmla="*/ 3644372 h 6325714"/>
              <a:gd name="connsiteX442" fmla="*/ 387582 w 7586906"/>
              <a:gd name="connsiteY442" fmla="*/ 3612599 h 6325714"/>
              <a:gd name="connsiteX443" fmla="*/ 401362 w 7586906"/>
              <a:gd name="connsiteY443" fmla="*/ 3604825 h 6325714"/>
              <a:gd name="connsiteX444" fmla="*/ 401351 w 7586906"/>
              <a:gd name="connsiteY444" fmla="*/ 3602993 h 6325714"/>
              <a:gd name="connsiteX445" fmla="*/ 416019 w 7586906"/>
              <a:gd name="connsiteY445" fmla="*/ 3559340 h 6325714"/>
              <a:gd name="connsiteX446" fmla="*/ 412514 w 7586906"/>
              <a:gd name="connsiteY446" fmla="*/ 3560239 h 6325714"/>
              <a:gd name="connsiteX447" fmla="*/ 412080 w 7586906"/>
              <a:gd name="connsiteY447" fmla="*/ 3561038 h 6325714"/>
              <a:gd name="connsiteX448" fmla="*/ 412291 w 7586906"/>
              <a:gd name="connsiteY448" fmla="*/ 3559723 h 6325714"/>
              <a:gd name="connsiteX449" fmla="*/ 411857 w 7586906"/>
              <a:gd name="connsiteY449" fmla="*/ 3560522 h 6325714"/>
              <a:gd name="connsiteX450" fmla="*/ 410342 w 7586906"/>
              <a:gd name="connsiteY450" fmla="*/ 3564235 h 6325714"/>
              <a:gd name="connsiteX451" fmla="*/ 332533 w 7586906"/>
              <a:gd name="connsiteY451" fmla="*/ 3580641 h 6325714"/>
              <a:gd name="connsiteX452" fmla="*/ 328275 w 7586906"/>
              <a:gd name="connsiteY452" fmla="*/ 3565342 h 6325714"/>
              <a:gd name="connsiteX453" fmla="*/ 322936 w 7586906"/>
              <a:gd name="connsiteY453" fmla="*/ 3552957 h 6325714"/>
              <a:gd name="connsiteX454" fmla="*/ 332998 w 7586906"/>
              <a:gd name="connsiteY454" fmla="*/ 3547395 h 6325714"/>
              <a:gd name="connsiteX455" fmla="*/ 332119 w 7586906"/>
              <a:gd name="connsiteY455" fmla="*/ 3547162 h 6325714"/>
              <a:gd name="connsiteX456" fmla="*/ 328983 w 7586906"/>
              <a:gd name="connsiteY456" fmla="*/ 3536274 h 6325714"/>
              <a:gd name="connsiteX457" fmla="*/ 283055 w 7586906"/>
              <a:gd name="connsiteY457" fmla="*/ 3525474 h 6325714"/>
              <a:gd name="connsiteX458" fmla="*/ 307786 w 7586906"/>
              <a:gd name="connsiteY458" fmla="*/ 3476260 h 6325714"/>
              <a:gd name="connsiteX459" fmla="*/ 318249 w 7586906"/>
              <a:gd name="connsiteY459" fmla="*/ 3426466 h 6325714"/>
              <a:gd name="connsiteX460" fmla="*/ 316936 w 7586906"/>
              <a:gd name="connsiteY460" fmla="*/ 3427032 h 6325714"/>
              <a:gd name="connsiteX461" fmla="*/ 269504 w 7586906"/>
              <a:gd name="connsiteY461" fmla="*/ 3421775 h 6325714"/>
              <a:gd name="connsiteX462" fmla="*/ 253743 w 7586906"/>
              <a:gd name="connsiteY462" fmla="*/ 3428569 h 6325714"/>
              <a:gd name="connsiteX463" fmla="*/ 295548 w 7586906"/>
              <a:gd name="connsiteY463" fmla="*/ 3371995 h 6325714"/>
              <a:gd name="connsiteX464" fmla="*/ 342088 w 7586906"/>
              <a:gd name="connsiteY464" fmla="*/ 3337246 h 6325714"/>
              <a:gd name="connsiteX465" fmla="*/ 343625 w 7586906"/>
              <a:gd name="connsiteY465" fmla="*/ 3337196 h 6325714"/>
              <a:gd name="connsiteX466" fmla="*/ 380908 w 7586906"/>
              <a:gd name="connsiteY466" fmla="*/ 3333364 h 6325714"/>
              <a:gd name="connsiteX467" fmla="*/ 346048 w 7586906"/>
              <a:gd name="connsiteY467" fmla="*/ 3301270 h 6325714"/>
              <a:gd name="connsiteX468" fmla="*/ 276045 w 7586906"/>
              <a:gd name="connsiteY468" fmla="*/ 3301459 h 6325714"/>
              <a:gd name="connsiteX469" fmla="*/ 261407 w 7586906"/>
              <a:gd name="connsiteY469" fmla="*/ 3312665 h 6325714"/>
              <a:gd name="connsiteX470" fmla="*/ 236622 w 7586906"/>
              <a:gd name="connsiteY470" fmla="*/ 3314782 h 6325714"/>
              <a:gd name="connsiteX471" fmla="*/ 244533 w 7586906"/>
              <a:gd name="connsiteY471" fmla="*/ 3278938 h 6325714"/>
              <a:gd name="connsiteX472" fmla="*/ 304791 w 7586906"/>
              <a:gd name="connsiteY472" fmla="*/ 3263366 h 6325714"/>
              <a:gd name="connsiteX473" fmla="*/ 305448 w 7586906"/>
              <a:gd name="connsiteY473" fmla="*/ 3263083 h 6325714"/>
              <a:gd name="connsiteX474" fmla="*/ 306104 w 7586906"/>
              <a:gd name="connsiteY474" fmla="*/ 3262800 h 6325714"/>
              <a:gd name="connsiteX475" fmla="*/ 332827 w 7586906"/>
              <a:gd name="connsiteY475" fmla="*/ 3254340 h 6325714"/>
              <a:gd name="connsiteX476" fmla="*/ 334648 w 7586906"/>
              <a:gd name="connsiteY476" fmla="*/ 3227854 h 6325714"/>
              <a:gd name="connsiteX477" fmla="*/ 307879 w 7586906"/>
              <a:gd name="connsiteY477" fmla="*/ 3153106 h 6325714"/>
              <a:gd name="connsiteX478" fmla="*/ 312274 w 7586906"/>
              <a:gd name="connsiteY478" fmla="*/ 3154271 h 6325714"/>
              <a:gd name="connsiteX479" fmla="*/ 302604 w 7586906"/>
              <a:gd name="connsiteY479" fmla="*/ 3151708 h 6325714"/>
              <a:gd name="connsiteX480" fmla="*/ 301736 w 7586906"/>
              <a:gd name="connsiteY480" fmla="*/ 3153307 h 6325714"/>
              <a:gd name="connsiteX481" fmla="*/ 231839 w 7586906"/>
              <a:gd name="connsiteY481" fmla="*/ 3171808 h 6325714"/>
              <a:gd name="connsiteX482" fmla="*/ 185731 w 7586906"/>
              <a:gd name="connsiteY482" fmla="*/ 3167817 h 6325714"/>
              <a:gd name="connsiteX483" fmla="*/ 203822 w 7586906"/>
              <a:gd name="connsiteY483" fmla="*/ 3146556 h 6325714"/>
              <a:gd name="connsiteX484" fmla="*/ 202943 w 7586906"/>
              <a:gd name="connsiteY484" fmla="*/ 3146323 h 6325714"/>
              <a:gd name="connsiteX485" fmla="*/ 203822 w 7586906"/>
              <a:gd name="connsiteY485" fmla="*/ 3146556 h 6325714"/>
              <a:gd name="connsiteX486" fmla="*/ 200528 w 7586906"/>
              <a:gd name="connsiteY486" fmla="*/ 3146140 h 6325714"/>
              <a:gd name="connsiteX487" fmla="*/ 132028 w 7586906"/>
              <a:gd name="connsiteY487" fmla="*/ 3102845 h 6325714"/>
              <a:gd name="connsiteX488" fmla="*/ 144282 w 7586906"/>
              <a:gd name="connsiteY488" fmla="*/ 3096951 h 6325714"/>
              <a:gd name="connsiteX489" fmla="*/ 154291 w 7586906"/>
              <a:gd name="connsiteY489" fmla="*/ 3082233 h 6325714"/>
              <a:gd name="connsiteX490" fmla="*/ 140115 w 7586906"/>
              <a:gd name="connsiteY490" fmla="*/ 2984311 h 6325714"/>
              <a:gd name="connsiteX491" fmla="*/ 134935 w 7586906"/>
              <a:gd name="connsiteY491" fmla="*/ 2999394 h 6325714"/>
              <a:gd name="connsiteX492" fmla="*/ 105098 w 7586906"/>
              <a:gd name="connsiteY492" fmla="*/ 3000629 h 6325714"/>
              <a:gd name="connsiteX493" fmla="*/ 91814 w 7586906"/>
              <a:gd name="connsiteY493" fmla="*/ 2980653 h 6325714"/>
              <a:gd name="connsiteX494" fmla="*/ 85173 w 7586906"/>
              <a:gd name="connsiteY494" fmla="*/ 2970665 h 6325714"/>
              <a:gd name="connsiteX495" fmla="*/ 62537 w 7586906"/>
              <a:gd name="connsiteY495" fmla="*/ 2965122 h 6325714"/>
              <a:gd name="connsiteX496" fmla="*/ 73637 w 7586906"/>
              <a:gd name="connsiteY496" fmla="*/ 2949323 h 6325714"/>
              <a:gd name="connsiteX497" fmla="*/ 91069 w 7586906"/>
              <a:gd name="connsiteY497" fmla="*/ 2890404 h 6325714"/>
              <a:gd name="connsiteX498" fmla="*/ 31737 w 7586906"/>
              <a:gd name="connsiteY498" fmla="*/ 2725660 h 6325714"/>
              <a:gd name="connsiteX499" fmla="*/ 30994 w 7586906"/>
              <a:gd name="connsiteY499" fmla="*/ 2711294 h 6325714"/>
              <a:gd name="connsiteX500" fmla="*/ 0 w 7586906"/>
              <a:gd name="connsiteY500" fmla="*/ 2664682 h 6325714"/>
              <a:gd name="connsiteX501" fmla="*/ 4142 w 7586906"/>
              <a:gd name="connsiteY501" fmla="*/ 2659837 h 6325714"/>
              <a:gd name="connsiteX502" fmla="*/ 113033 w 7586906"/>
              <a:gd name="connsiteY502" fmla="*/ 2516822 h 6325714"/>
              <a:gd name="connsiteX503" fmla="*/ 136767 w 7586906"/>
              <a:gd name="connsiteY503" fmla="*/ 2409289 h 6325714"/>
              <a:gd name="connsiteX504" fmla="*/ 131280 w 7586906"/>
              <a:gd name="connsiteY504" fmla="*/ 2409207 h 6325714"/>
              <a:gd name="connsiteX505" fmla="*/ 130623 w 7586906"/>
              <a:gd name="connsiteY505" fmla="*/ 2409490 h 6325714"/>
              <a:gd name="connsiteX506" fmla="*/ 129320 w 7586906"/>
              <a:gd name="connsiteY506" fmla="*/ 2411887 h 6325714"/>
              <a:gd name="connsiteX507" fmla="*/ 108858 w 7586906"/>
              <a:gd name="connsiteY507" fmla="*/ 2478231 h 6325714"/>
              <a:gd name="connsiteX508" fmla="*/ 59766 w 7586906"/>
              <a:gd name="connsiteY508" fmla="*/ 2526931 h 6325714"/>
              <a:gd name="connsiteX509" fmla="*/ 20288 w 7586906"/>
              <a:gd name="connsiteY509" fmla="*/ 2493157 h 6325714"/>
              <a:gd name="connsiteX510" fmla="*/ 114797 w 7586906"/>
              <a:gd name="connsiteY510" fmla="*/ 2367356 h 6325714"/>
              <a:gd name="connsiteX511" fmla="*/ 116978 w 7586906"/>
              <a:gd name="connsiteY511" fmla="*/ 2365191 h 6325714"/>
              <a:gd name="connsiteX512" fmla="*/ 161558 w 7586906"/>
              <a:gd name="connsiteY512" fmla="*/ 2295182 h 6325714"/>
              <a:gd name="connsiteX513" fmla="*/ 168635 w 7586906"/>
              <a:gd name="connsiteY513" fmla="*/ 2342313 h 6325714"/>
              <a:gd name="connsiteX514" fmla="*/ 186801 w 7586906"/>
              <a:gd name="connsiteY514" fmla="*/ 2333870 h 6325714"/>
              <a:gd name="connsiteX515" fmla="*/ 210643 w 7586906"/>
              <a:gd name="connsiteY515" fmla="*/ 2320533 h 6325714"/>
              <a:gd name="connsiteX516" fmla="*/ 210643 w 7586906"/>
              <a:gd name="connsiteY516" fmla="*/ 2320533 h 6325714"/>
              <a:gd name="connsiteX517" fmla="*/ 219169 w 7586906"/>
              <a:gd name="connsiteY517" fmla="*/ 2315021 h 6325714"/>
              <a:gd name="connsiteX518" fmla="*/ 534766 w 7586906"/>
              <a:gd name="connsiteY518" fmla="*/ 2169189 h 6325714"/>
              <a:gd name="connsiteX519" fmla="*/ 752780 w 7586906"/>
              <a:gd name="connsiteY519" fmla="*/ 2073377 h 6325714"/>
              <a:gd name="connsiteX520" fmla="*/ 843713 w 7586906"/>
              <a:gd name="connsiteY520" fmla="*/ 2049479 h 6325714"/>
              <a:gd name="connsiteX521" fmla="*/ 849041 w 7586906"/>
              <a:gd name="connsiteY521" fmla="*/ 2060033 h 6325714"/>
              <a:gd name="connsiteX522" fmla="*/ 887574 w 7586906"/>
              <a:gd name="connsiteY522" fmla="*/ 2044647 h 6325714"/>
              <a:gd name="connsiteX523" fmla="*/ 965606 w 7586906"/>
              <a:gd name="connsiteY523" fmla="*/ 2028758 h 6325714"/>
              <a:gd name="connsiteX524" fmla="*/ 1393520 w 7586906"/>
              <a:gd name="connsiteY524" fmla="*/ 1838183 h 6325714"/>
              <a:gd name="connsiteX525" fmla="*/ 1444318 w 7586906"/>
              <a:gd name="connsiteY525" fmla="*/ 1818733 h 6325714"/>
              <a:gd name="connsiteX526" fmla="*/ 1457230 w 7586906"/>
              <a:gd name="connsiteY526" fmla="*/ 1812555 h 6325714"/>
              <a:gd name="connsiteX527" fmla="*/ 1519649 w 7586906"/>
              <a:gd name="connsiteY527" fmla="*/ 1791157 h 6325714"/>
              <a:gd name="connsiteX528" fmla="*/ 2055653 w 7586906"/>
              <a:gd name="connsiteY528" fmla="*/ 1546034 h 6325714"/>
              <a:gd name="connsiteX529" fmla="*/ 2617789 w 7586906"/>
              <a:gd name="connsiteY529" fmla="*/ 1303721 h 6325714"/>
              <a:gd name="connsiteX530" fmla="*/ 2694378 w 7586906"/>
              <a:gd name="connsiteY530" fmla="*/ 1266423 h 6325714"/>
              <a:gd name="connsiteX531" fmla="*/ 2716674 w 7586906"/>
              <a:gd name="connsiteY531" fmla="*/ 1251304 h 6325714"/>
              <a:gd name="connsiteX532" fmla="*/ 2749710 w 7586906"/>
              <a:gd name="connsiteY532" fmla="*/ 1234004 h 6325714"/>
              <a:gd name="connsiteX533" fmla="*/ 2815169 w 7586906"/>
              <a:gd name="connsiteY533" fmla="*/ 1207011 h 6325714"/>
              <a:gd name="connsiteX534" fmla="*/ 2824151 w 7586906"/>
              <a:gd name="connsiteY534" fmla="*/ 1204363 h 6325714"/>
              <a:gd name="connsiteX535" fmla="*/ 3022380 w 7586906"/>
              <a:gd name="connsiteY535" fmla="*/ 1140334 h 6325714"/>
              <a:gd name="connsiteX536" fmla="*/ 3085614 w 7586906"/>
              <a:gd name="connsiteY536" fmla="*/ 1108182 h 6325714"/>
              <a:gd name="connsiteX537" fmla="*/ 3101353 w 7586906"/>
              <a:gd name="connsiteY537" fmla="*/ 1097725 h 6325714"/>
              <a:gd name="connsiteX538" fmla="*/ 3171197 w 7586906"/>
              <a:gd name="connsiteY538" fmla="*/ 1070066 h 6325714"/>
              <a:gd name="connsiteX539" fmla="*/ 3612139 w 7586906"/>
              <a:gd name="connsiteY539" fmla="*/ 893457 h 6325714"/>
              <a:gd name="connsiteX540" fmla="*/ 4119332 w 7586906"/>
              <a:gd name="connsiteY540" fmla="*/ 637499 h 6325714"/>
              <a:gd name="connsiteX541" fmla="*/ 4290626 w 7586906"/>
              <a:gd name="connsiteY541" fmla="*/ 583244 h 6325714"/>
              <a:gd name="connsiteX542" fmla="*/ 4467712 w 7586906"/>
              <a:gd name="connsiteY542" fmla="*/ 506298 h 6325714"/>
              <a:gd name="connsiteX543" fmla="*/ 4621455 w 7586906"/>
              <a:gd name="connsiteY543" fmla="*/ 452876 h 6325714"/>
              <a:gd name="connsiteX544" fmla="*/ 4758727 w 7586906"/>
              <a:gd name="connsiteY544" fmla="*/ 397376 h 6325714"/>
              <a:gd name="connsiteX545" fmla="*/ 4795586 w 7586906"/>
              <a:gd name="connsiteY545" fmla="*/ 358234 h 6325714"/>
              <a:gd name="connsiteX546" fmla="*/ 4796020 w 7586906"/>
              <a:gd name="connsiteY546" fmla="*/ 357434 h 6325714"/>
              <a:gd name="connsiteX547" fmla="*/ 4937825 w 7586906"/>
              <a:gd name="connsiteY547" fmla="*/ 288966 h 6325714"/>
              <a:gd name="connsiteX548" fmla="*/ 4943534 w 7586906"/>
              <a:gd name="connsiteY548" fmla="*/ 289563 h 6325714"/>
              <a:gd name="connsiteX549" fmla="*/ 5146612 w 7586906"/>
              <a:gd name="connsiteY549" fmla="*/ 191622 h 6325714"/>
              <a:gd name="connsiteX550" fmla="*/ 5104139 w 7586906"/>
              <a:gd name="connsiteY550" fmla="*/ 208707 h 6325714"/>
              <a:gd name="connsiteX551" fmla="*/ 5265856 w 7586906"/>
              <a:gd name="connsiteY551" fmla="*/ 130429 h 6325714"/>
              <a:gd name="connsiteX552" fmla="*/ 5285198 w 7586906"/>
              <a:gd name="connsiteY552" fmla="*/ 135556 h 6325714"/>
              <a:gd name="connsiteX553" fmla="*/ 5300080 w 7586906"/>
              <a:gd name="connsiteY553" fmla="*/ 128529 h 6325714"/>
              <a:gd name="connsiteX554" fmla="*/ 5375230 w 7586906"/>
              <a:gd name="connsiteY554" fmla="*/ 107762 h 6325714"/>
              <a:gd name="connsiteX555" fmla="*/ 5375474 w 7586906"/>
              <a:gd name="connsiteY555" fmla="*/ 111940 h 6325714"/>
              <a:gd name="connsiteX556" fmla="*/ 5498086 w 7586906"/>
              <a:gd name="connsiteY556" fmla="*/ 63983 h 6325714"/>
              <a:gd name="connsiteX557" fmla="*/ 5497972 w 7586906"/>
              <a:gd name="connsiteY557" fmla="*/ 64691 h 6325714"/>
              <a:gd name="connsiteX558" fmla="*/ 5497629 w 7586906"/>
              <a:gd name="connsiteY558" fmla="*/ 65634 h 6325714"/>
              <a:gd name="connsiteX559" fmla="*/ 5497874 w 7586906"/>
              <a:gd name="connsiteY559" fmla="*/ 65299 h 6325714"/>
              <a:gd name="connsiteX560" fmla="*/ 5500469 w 7586906"/>
              <a:gd name="connsiteY560" fmla="*/ 58672 h 6325714"/>
              <a:gd name="connsiteX561" fmla="*/ 5620995 w 7586906"/>
              <a:gd name="connsiteY561" fmla="*/ 29361 h 6325714"/>
              <a:gd name="connsiteX562" fmla="*/ 5654550 w 7586906"/>
              <a:gd name="connsiteY562" fmla="*/ 25912 h 6325714"/>
              <a:gd name="connsiteX563" fmla="*/ 5702469 w 7586906"/>
              <a:gd name="connsiteY563" fmla="*/ 1585 h 6325714"/>
              <a:gd name="connsiteX564" fmla="*/ 5659880 w 7586906"/>
              <a:gd name="connsiteY564" fmla="*/ 36466 h 6325714"/>
              <a:gd name="connsiteX565" fmla="*/ 5512832 w 7586906"/>
              <a:gd name="connsiteY565" fmla="*/ 109031 h 6325714"/>
              <a:gd name="connsiteX566" fmla="*/ 5513054 w 7586906"/>
              <a:gd name="connsiteY566" fmla="*/ 109547 h 6325714"/>
              <a:gd name="connsiteX567" fmla="*/ 5520162 w 7586906"/>
              <a:gd name="connsiteY567" fmla="*/ 124230 h 6325714"/>
              <a:gd name="connsiteX568" fmla="*/ 5521920 w 7586906"/>
              <a:gd name="connsiteY568" fmla="*/ 124696 h 6325714"/>
              <a:gd name="connsiteX569" fmla="*/ 5577104 w 7586906"/>
              <a:gd name="connsiteY569" fmla="*/ 104580 h 6325714"/>
              <a:gd name="connsiteX570" fmla="*/ 5648836 w 7586906"/>
              <a:gd name="connsiteY570" fmla="*/ 137304 h 6325714"/>
              <a:gd name="connsiteX571" fmla="*/ 5649183 w 7586906"/>
              <a:gd name="connsiteY571" fmla="*/ 136665 h 6325714"/>
              <a:gd name="connsiteX572" fmla="*/ 5649691 w 7586906"/>
              <a:gd name="connsiteY572" fmla="*/ 138159 h 6325714"/>
              <a:gd name="connsiteX573" fmla="*/ 5649270 w 7586906"/>
              <a:gd name="connsiteY573" fmla="*/ 136504 h 6325714"/>
              <a:gd name="connsiteX574" fmla="*/ 5649183 w 7586906"/>
              <a:gd name="connsiteY574" fmla="*/ 136665 h 6325714"/>
              <a:gd name="connsiteX575" fmla="*/ 5648602 w 7586906"/>
              <a:gd name="connsiteY575" fmla="*/ 134956 h 6325714"/>
              <a:gd name="connsiteX576" fmla="*/ 5643358 w 7586906"/>
              <a:gd name="connsiteY576" fmla="*/ 101112 h 6325714"/>
              <a:gd name="connsiteX577" fmla="*/ 5686954 w 7586906"/>
              <a:gd name="connsiteY577" fmla="*/ 50498 h 6325714"/>
              <a:gd name="connsiteX578" fmla="*/ 5687388 w 7586906"/>
              <a:gd name="connsiteY578" fmla="*/ 49699 h 6325714"/>
              <a:gd name="connsiteX579" fmla="*/ 5711230 w 7586906"/>
              <a:gd name="connsiteY579" fmla="*/ 36362 h 6325714"/>
              <a:gd name="connsiteX580" fmla="*/ 5711452 w 7586906"/>
              <a:gd name="connsiteY580" fmla="*/ 36878 h 6325714"/>
              <a:gd name="connsiteX581" fmla="*/ 5711441 w 7586906"/>
              <a:gd name="connsiteY581" fmla="*/ 35047 h 6325714"/>
              <a:gd name="connsiteX582" fmla="*/ 5711219 w 7586906"/>
              <a:gd name="connsiteY582" fmla="*/ 34530 h 6325714"/>
              <a:gd name="connsiteX583" fmla="*/ 5711208 w 7586906"/>
              <a:gd name="connsiteY583" fmla="*/ 32699 h 6325714"/>
              <a:gd name="connsiteX584" fmla="*/ 5781529 w 7586906"/>
              <a:gd name="connsiteY584" fmla="*/ 11566 h 6325714"/>
              <a:gd name="connsiteX585" fmla="*/ 5782185 w 7586906"/>
              <a:gd name="connsiteY585" fmla="*/ 11283 h 6325714"/>
              <a:gd name="connsiteX586" fmla="*/ 5782842 w 7586906"/>
              <a:gd name="connsiteY586" fmla="*/ 11000 h 6325714"/>
              <a:gd name="connsiteX587" fmla="*/ 5808241 w 7586906"/>
              <a:gd name="connsiteY587" fmla="*/ 1275 h 6325714"/>
              <a:gd name="connsiteX588" fmla="*/ 5807083 w 7586906"/>
              <a:gd name="connsiteY588" fmla="*/ 168 h 63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</a:cxnLst>
            <a:rect l="l" t="t" r="r" b="b"/>
            <a:pathLst>
              <a:path w="7586906" h="6325714">
                <a:moveTo>
                  <a:pt x="7320413" y="3760437"/>
                </a:moveTo>
                <a:cubicBezTo>
                  <a:pt x="7319545" y="3762035"/>
                  <a:pt x="7318465" y="3764949"/>
                  <a:pt x="7318253" y="3766264"/>
                </a:cubicBezTo>
                <a:cubicBezTo>
                  <a:pt x="7318475" y="3766779"/>
                  <a:pt x="7321325" y="3766164"/>
                  <a:pt x="7321102" y="3765647"/>
                </a:cubicBezTo>
                <a:cubicBezTo>
                  <a:pt x="7320657" y="3764615"/>
                  <a:pt x="7319545" y="3762035"/>
                  <a:pt x="7320413" y="3760437"/>
                </a:cubicBezTo>
                <a:close/>
                <a:moveTo>
                  <a:pt x="7445403" y="3428271"/>
                </a:moveTo>
                <a:cubicBezTo>
                  <a:pt x="7443737" y="3429601"/>
                  <a:pt x="7438767" y="3433426"/>
                  <a:pt x="7438767" y="3433426"/>
                </a:cubicBezTo>
                <a:lnTo>
                  <a:pt x="7438872" y="3433083"/>
                </a:lnTo>
                <a:lnTo>
                  <a:pt x="7444388" y="3428938"/>
                </a:lnTo>
                <a:cubicBezTo>
                  <a:pt x="7446242" y="3427565"/>
                  <a:pt x="7446236" y="3427606"/>
                  <a:pt x="7445403" y="3428271"/>
                </a:cubicBezTo>
                <a:close/>
                <a:moveTo>
                  <a:pt x="7083083" y="3403159"/>
                </a:moveTo>
                <a:cubicBezTo>
                  <a:pt x="7082426" y="3403442"/>
                  <a:pt x="7079132" y="3403026"/>
                  <a:pt x="7078476" y="3403309"/>
                </a:cubicBezTo>
                <a:cubicBezTo>
                  <a:pt x="7078476" y="3403309"/>
                  <a:pt x="7080901" y="3405323"/>
                  <a:pt x="7080901" y="3405323"/>
                </a:cubicBezTo>
                <a:cubicBezTo>
                  <a:pt x="7080901" y="3405323"/>
                  <a:pt x="7083305" y="3403675"/>
                  <a:pt x="7083083" y="3403159"/>
                </a:cubicBezTo>
                <a:close/>
                <a:moveTo>
                  <a:pt x="7272181" y="3052385"/>
                </a:moveTo>
                <a:lnTo>
                  <a:pt x="7270689" y="3053029"/>
                </a:lnTo>
                <a:lnTo>
                  <a:pt x="7270689" y="3053029"/>
                </a:lnTo>
                <a:close/>
                <a:moveTo>
                  <a:pt x="6580020" y="1466528"/>
                </a:moveTo>
                <a:cubicBezTo>
                  <a:pt x="6579585" y="1467327"/>
                  <a:pt x="6578928" y="1467611"/>
                  <a:pt x="6578494" y="1468410"/>
                </a:cubicBezTo>
                <a:lnTo>
                  <a:pt x="6579022" y="1467611"/>
                </a:lnTo>
                <a:close/>
                <a:moveTo>
                  <a:pt x="5998520" y="1134603"/>
                </a:moveTo>
                <a:cubicBezTo>
                  <a:pt x="5998319" y="1137749"/>
                  <a:pt x="5998775" y="1140613"/>
                  <a:pt x="6001602" y="1136334"/>
                </a:cubicBezTo>
                <a:cubicBezTo>
                  <a:pt x="6000501" y="1135585"/>
                  <a:pt x="5999622" y="1135352"/>
                  <a:pt x="5998520" y="1134603"/>
                </a:cubicBezTo>
                <a:close/>
                <a:moveTo>
                  <a:pt x="5277369" y="373923"/>
                </a:moveTo>
                <a:cubicBezTo>
                  <a:pt x="5276712" y="374206"/>
                  <a:pt x="5274086" y="375338"/>
                  <a:pt x="5273651" y="376137"/>
                </a:cubicBezTo>
                <a:cubicBezTo>
                  <a:pt x="5272994" y="376420"/>
                  <a:pt x="5272783" y="377735"/>
                  <a:pt x="5273439" y="377452"/>
                </a:cubicBezTo>
                <a:cubicBezTo>
                  <a:pt x="5274096" y="377169"/>
                  <a:pt x="5275198" y="377917"/>
                  <a:pt x="5275854" y="377634"/>
                </a:cubicBezTo>
                <a:cubicBezTo>
                  <a:pt x="5275632" y="377119"/>
                  <a:pt x="5276935" y="374722"/>
                  <a:pt x="5277369" y="373923"/>
                </a:cubicBezTo>
                <a:close/>
                <a:moveTo>
                  <a:pt x="5498520" y="63185"/>
                </a:moveTo>
                <a:cubicBezTo>
                  <a:pt x="5498096" y="65815"/>
                  <a:pt x="5497440" y="66098"/>
                  <a:pt x="5497874" y="65299"/>
                </a:cubicBezTo>
                <a:lnTo>
                  <a:pt x="5497972" y="64691"/>
                </a:lnTo>
                <a:close/>
                <a:moveTo>
                  <a:pt x="5820454" y="49252"/>
                </a:moveTo>
                <a:cubicBezTo>
                  <a:pt x="5819824" y="49370"/>
                  <a:pt x="5818179" y="49620"/>
                  <a:pt x="5818179" y="49620"/>
                </a:cubicBezTo>
                <a:lnTo>
                  <a:pt x="5820189" y="49281"/>
                </a:lnTo>
                <a:close/>
                <a:moveTo>
                  <a:pt x="5807083" y="168"/>
                </a:moveTo>
                <a:cubicBezTo>
                  <a:pt x="5806862" y="-119"/>
                  <a:pt x="5807357" y="127"/>
                  <a:pt x="5810223" y="2257"/>
                </a:cubicBezTo>
                <a:cubicBezTo>
                  <a:pt x="5815953" y="6519"/>
                  <a:pt x="5850039" y="18752"/>
                  <a:pt x="5857115" y="27941"/>
                </a:cubicBezTo>
                <a:cubicBezTo>
                  <a:pt x="5850791" y="34950"/>
                  <a:pt x="5846605" y="41498"/>
                  <a:pt x="5841226" y="45729"/>
                </a:cubicBezTo>
                <a:lnTo>
                  <a:pt x="5820189" y="49281"/>
                </a:lnTo>
                <a:lnTo>
                  <a:pt x="5816643" y="49671"/>
                </a:lnTo>
                <a:cubicBezTo>
                  <a:pt x="5806337" y="51053"/>
                  <a:pt x="5772358" y="57133"/>
                  <a:pt x="5766099" y="75130"/>
                </a:cubicBezTo>
                <a:cubicBezTo>
                  <a:pt x="5766099" y="75130"/>
                  <a:pt x="5767613" y="71417"/>
                  <a:pt x="5765007" y="76212"/>
                </a:cubicBezTo>
                <a:cubicBezTo>
                  <a:pt x="5761312" y="82089"/>
                  <a:pt x="5741642" y="96075"/>
                  <a:pt x="5729366" y="98307"/>
                </a:cubicBezTo>
                <a:cubicBezTo>
                  <a:pt x="5730912" y="100088"/>
                  <a:pt x="5732692" y="104217"/>
                  <a:pt x="5733804" y="106797"/>
                </a:cubicBezTo>
                <a:cubicBezTo>
                  <a:pt x="5728012" y="129489"/>
                  <a:pt x="5704306" y="128692"/>
                  <a:pt x="5688821" y="145158"/>
                </a:cubicBezTo>
                <a:cubicBezTo>
                  <a:pt x="5689923" y="145907"/>
                  <a:pt x="5714190" y="167880"/>
                  <a:pt x="5719687" y="169794"/>
                </a:cubicBezTo>
                <a:cubicBezTo>
                  <a:pt x="5719687" y="169794"/>
                  <a:pt x="5713555" y="171826"/>
                  <a:pt x="5721880" y="169461"/>
                </a:cubicBezTo>
                <a:cubicBezTo>
                  <a:pt x="5733277" y="166996"/>
                  <a:pt x="5764852" y="162565"/>
                  <a:pt x="5781990" y="166193"/>
                </a:cubicBezTo>
                <a:cubicBezTo>
                  <a:pt x="5781990" y="166193"/>
                  <a:pt x="5781111" y="165960"/>
                  <a:pt x="5782869" y="166426"/>
                </a:cubicBezTo>
                <a:cubicBezTo>
                  <a:pt x="5783971" y="167174"/>
                  <a:pt x="5788822" y="171203"/>
                  <a:pt x="5786428" y="174683"/>
                </a:cubicBezTo>
                <a:cubicBezTo>
                  <a:pt x="5785772" y="174966"/>
                  <a:pt x="5785772" y="174966"/>
                  <a:pt x="5785994" y="175482"/>
                </a:cubicBezTo>
                <a:cubicBezTo>
                  <a:pt x="5785571" y="178113"/>
                  <a:pt x="5790655" y="184488"/>
                  <a:pt x="5793737" y="186220"/>
                </a:cubicBezTo>
                <a:cubicBezTo>
                  <a:pt x="5777554" y="195643"/>
                  <a:pt x="5765298" y="201538"/>
                  <a:pt x="5760787" y="218169"/>
                </a:cubicBezTo>
                <a:cubicBezTo>
                  <a:pt x="5728758" y="257678"/>
                  <a:pt x="5663128" y="255370"/>
                  <a:pt x="5643419" y="299972"/>
                </a:cubicBezTo>
                <a:cubicBezTo>
                  <a:pt x="5645367" y="295460"/>
                  <a:pt x="5642985" y="300771"/>
                  <a:pt x="5642985" y="300771"/>
                </a:cubicBezTo>
                <a:cubicBezTo>
                  <a:pt x="5642985" y="300771"/>
                  <a:pt x="5643419" y="299972"/>
                  <a:pt x="5643419" y="299972"/>
                </a:cubicBezTo>
                <a:cubicBezTo>
                  <a:pt x="5643207" y="301287"/>
                  <a:pt x="5642772" y="302087"/>
                  <a:pt x="5641904" y="303685"/>
                </a:cubicBezTo>
                <a:cubicBezTo>
                  <a:pt x="5636270" y="315905"/>
                  <a:pt x="5595120" y="334254"/>
                  <a:pt x="5572463" y="325050"/>
                </a:cubicBezTo>
                <a:cubicBezTo>
                  <a:pt x="5558895" y="331511"/>
                  <a:pt x="5546195" y="336373"/>
                  <a:pt x="5533061" y="342035"/>
                </a:cubicBezTo>
                <a:cubicBezTo>
                  <a:pt x="5533061" y="342035"/>
                  <a:pt x="5533284" y="342551"/>
                  <a:pt x="5533284" y="342551"/>
                </a:cubicBezTo>
                <a:cubicBezTo>
                  <a:pt x="5532649" y="346497"/>
                  <a:pt x="5529842" y="354437"/>
                  <a:pt x="5527458" y="359749"/>
                </a:cubicBezTo>
                <a:cubicBezTo>
                  <a:pt x="5527024" y="360548"/>
                  <a:pt x="5526590" y="361347"/>
                  <a:pt x="5526813" y="361863"/>
                </a:cubicBezTo>
                <a:cubicBezTo>
                  <a:pt x="5556428" y="360113"/>
                  <a:pt x="5585387" y="358644"/>
                  <a:pt x="5615002" y="356894"/>
                </a:cubicBezTo>
                <a:cubicBezTo>
                  <a:pt x="5619610" y="356744"/>
                  <a:pt x="5623995" y="356077"/>
                  <a:pt x="5628825" y="356443"/>
                </a:cubicBezTo>
                <a:cubicBezTo>
                  <a:pt x="5640021" y="357125"/>
                  <a:pt x="5652530" y="357241"/>
                  <a:pt x="5663949" y="358438"/>
                </a:cubicBezTo>
                <a:cubicBezTo>
                  <a:pt x="5701370" y="340471"/>
                  <a:pt x="5718497" y="342267"/>
                  <a:pt x="5730531" y="373797"/>
                </a:cubicBezTo>
                <a:cubicBezTo>
                  <a:pt x="5732724" y="373464"/>
                  <a:pt x="5730531" y="373797"/>
                  <a:pt x="5728996" y="373847"/>
                </a:cubicBezTo>
                <a:cubicBezTo>
                  <a:pt x="5726803" y="374182"/>
                  <a:pt x="5725267" y="374232"/>
                  <a:pt x="5730531" y="373797"/>
                </a:cubicBezTo>
                <a:cubicBezTo>
                  <a:pt x="5731410" y="374030"/>
                  <a:pt x="5732724" y="373464"/>
                  <a:pt x="5734259" y="373414"/>
                </a:cubicBezTo>
                <a:cubicBezTo>
                  <a:pt x="5757944" y="370549"/>
                  <a:pt x="5798703" y="398264"/>
                  <a:pt x="5831549" y="385942"/>
                </a:cubicBezTo>
                <a:cubicBezTo>
                  <a:pt x="5822366" y="391736"/>
                  <a:pt x="5810990" y="397864"/>
                  <a:pt x="5801150" y="403941"/>
                </a:cubicBezTo>
                <a:cubicBezTo>
                  <a:pt x="5834472" y="398144"/>
                  <a:pt x="5867128" y="390800"/>
                  <a:pt x="5900673" y="385519"/>
                </a:cubicBezTo>
                <a:cubicBezTo>
                  <a:pt x="5900037" y="389465"/>
                  <a:pt x="5900906" y="387866"/>
                  <a:pt x="5900895" y="386035"/>
                </a:cubicBezTo>
                <a:cubicBezTo>
                  <a:pt x="5900673" y="385519"/>
                  <a:pt x="5900673" y="385519"/>
                  <a:pt x="5900673" y="385519"/>
                </a:cubicBezTo>
                <a:cubicBezTo>
                  <a:pt x="5901107" y="384720"/>
                  <a:pt x="5901541" y="383920"/>
                  <a:pt x="5901753" y="382606"/>
                </a:cubicBezTo>
                <a:cubicBezTo>
                  <a:pt x="5906243" y="362311"/>
                  <a:pt x="5949904" y="360626"/>
                  <a:pt x="5962753" y="381401"/>
                </a:cubicBezTo>
                <a:cubicBezTo>
                  <a:pt x="5978091" y="377238"/>
                  <a:pt x="5985727" y="369662"/>
                  <a:pt x="5984955" y="387743"/>
                </a:cubicBezTo>
                <a:cubicBezTo>
                  <a:pt x="6033688" y="390602"/>
                  <a:pt x="6076745" y="360415"/>
                  <a:pt x="6125056" y="365904"/>
                </a:cubicBezTo>
                <a:cubicBezTo>
                  <a:pt x="6105387" y="379891"/>
                  <a:pt x="6086819" y="394625"/>
                  <a:pt x="6067595" y="409643"/>
                </a:cubicBezTo>
                <a:cubicBezTo>
                  <a:pt x="6036837" y="441261"/>
                  <a:pt x="5999648" y="461575"/>
                  <a:pt x="5960501" y="484570"/>
                </a:cubicBezTo>
                <a:cubicBezTo>
                  <a:pt x="5940748" y="521846"/>
                  <a:pt x="5897765" y="526911"/>
                  <a:pt x="5907893" y="570278"/>
                </a:cubicBezTo>
                <a:cubicBezTo>
                  <a:pt x="5910552" y="574639"/>
                  <a:pt x="5913645" y="578202"/>
                  <a:pt x="5916304" y="582563"/>
                </a:cubicBezTo>
                <a:cubicBezTo>
                  <a:pt x="5934757" y="623566"/>
                  <a:pt x="5952497" y="579813"/>
                  <a:pt x="5983755" y="596325"/>
                </a:cubicBezTo>
                <a:cubicBezTo>
                  <a:pt x="5981044" y="620748"/>
                  <a:pt x="5962647" y="626843"/>
                  <a:pt x="5947649" y="651666"/>
                </a:cubicBezTo>
                <a:cubicBezTo>
                  <a:pt x="5928521" y="683166"/>
                  <a:pt x="5902982" y="669084"/>
                  <a:pt x="5893851" y="646094"/>
                </a:cubicBezTo>
                <a:cubicBezTo>
                  <a:pt x="5886054" y="626200"/>
                  <a:pt x="5863991" y="605725"/>
                  <a:pt x="5842649" y="633896"/>
                </a:cubicBezTo>
                <a:cubicBezTo>
                  <a:pt x="5842215" y="634695"/>
                  <a:pt x="5841345" y="636294"/>
                  <a:pt x="5840477" y="637892"/>
                </a:cubicBezTo>
                <a:cubicBezTo>
                  <a:pt x="5830924" y="655472"/>
                  <a:pt x="5757977" y="677738"/>
                  <a:pt x="5733309" y="699998"/>
                </a:cubicBezTo>
                <a:cubicBezTo>
                  <a:pt x="5758305" y="696567"/>
                  <a:pt x="5784161" y="689705"/>
                  <a:pt x="5809370" y="684958"/>
                </a:cubicBezTo>
                <a:cubicBezTo>
                  <a:pt x="5787594" y="713927"/>
                  <a:pt x="5747683" y="718892"/>
                  <a:pt x="5730747" y="750059"/>
                </a:cubicBezTo>
                <a:cubicBezTo>
                  <a:pt x="5784746" y="752485"/>
                  <a:pt x="5822040" y="712543"/>
                  <a:pt x="5874714" y="713704"/>
                </a:cubicBezTo>
                <a:cubicBezTo>
                  <a:pt x="5875583" y="712105"/>
                  <a:pt x="5876674" y="711023"/>
                  <a:pt x="5877542" y="709425"/>
                </a:cubicBezTo>
                <a:cubicBezTo>
                  <a:pt x="5910251" y="711236"/>
                  <a:pt x="5934071" y="694236"/>
                  <a:pt x="5966504" y="686376"/>
                </a:cubicBezTo>
                <a:cubicBezTo>
                  <a:pt x="5967384" y="686609"/>
                  <a:pt x="5970688" y="688856"/>
                  <a:pt x="5970699" y="690687"/>
                </a:cubicBezTo>
                <a:cubicBezTo>
                  <a:pt x="5970710" y="692519"/>
                  <a:pt x="5968093" y="695482"/>
                  <a:pt x="5970296" y="696980"/>
                </a:cubicBezTo>
                <a:cubicBezTo>
                  <a:pt x="5970296" y="696980"/>
                  <a:pt x="5969417" y="696747"/>
                  <a:pt x="5971175" y="697213"/>
                </a:cubicBezTo>
                <a:cubicBezTo>
                  <a:pt x="5972934" y="697679"/>
                  <a:pt x="5978887" y="702457"/>
                  <a:pt x="5980656" y="704754"/>
                </a:cubicBezTo>
                <a:cubicBezTo>
                  <a:pt x="5984374" y="702539"/>
                  <a:pt x="5988536" y="701357"/>
                  <a:pt x="5992476" y="699659"/>
                </a:cubicBezTo>
                <a:cubicBezTo>
                  <a:pt x="6007803" y="693664"/>
                  <a:pt x="6024167" y="677430"/>
                  <a:pt x="6037174" y="687734"/>
                </a:cubicBezTo>
                <a:cubicBezTo>
                  <a:pt x="6050182" y="698039"/>
                  <a:pt x="6029390" y="707613"/>
                  <a:pt x="6021108" y="717302"/>
                </a:cubicBezTo>
                <a:cubicBezTo>
                  <a:pt x="6021108" y="717302"/>
                  <a:pt x="6020663" y="716270"/>
                  <a:pt x="6021330" y="717818"/>
                </a:cubicBezTo>
                <a:cubicBezTo>
                  <a:pt x="6021998" y="719366"/>
                  <a:pt x="6025324" y="725277"/>
                  <a:pt x="6027750" y="727291"/>
                </a:cubicBezTo>
                <a:cubicBezTo>
                  <a:pt x="6050119" y="724991"/>
                  <a:pt x="6065425" y="715335"/>
                  <a:pt x="6087838" y="720360"/>
                </a:cubicBezTo>
                <a:cubicBezTo>
                  <a:pt x="6085741" y="737175"/>
                  <a:pt x="6068657" y="742703"/>
                  <a:pt x="6059962" y="756855"/>
                </a:cubicBezTo>
                <a:cubicBezTo>
                  <a:pt x="6067185" y="753741"/>
                  <a:pt x="6080530" y="746764"/>
                  <a:pt x="6086685" y="748395"/>
                </a:cubicBezTo>
                <a:cubicBezTo>
                  <a:pt x="6104045" y="752539"/>
                  <a:pt x="6088274" y="757501"/>
                  <a:pt x="6085023" y="764411"/>
                </a:cubicBezTo>
                <a:cubicBezTo>
                  <a:pt x="6077651" y="779827"/>
                  <a:pt x="6071582" y="792847"/>
                  <a:pt x="6063988" y="807747"/>
                </a:cubicBezTo>
                <a:cubicBezTo>
                  <a:pt x="6109989" y="793426"/>
                  <a:pt x="6121491" y="771333"/>
                  <a:pt x="6135980" y="734489"/>
                </a:cubicBezTo>
                <a:cubicBezTo>
                  <a:pt x="6145238" y="741514"/>
                  <a:pt x="6156932" y="752384"/>
                  <a:pt x="6152611" y="764039"/>
                </a:cubicBezTo>
                <a:cubicBezTo>
                  <a:pt x="6144837" y="785748"/>
                  <a:pt x="6180543" y="812582"/>
                  <a:pt x="6193244" y="807719"/>
                </a:cubicBezTo>
                <a:cubicBezTo>
                  <a:pt x="6245791" y="786904"/>
                  <a:pt x="6265418" y="803533"/>
                  <a:pt x="6313210" y="795172"/>
                </a:cubicBezTo>
                <a:cubicBezTo>
                  <a:pt x="6315138" y="824938"/>
                  <a:pt x="6274560" y="828355"/>
                  <a:pt x="6286795" y="856738"/>
                </a:cubicBezTo>
                <a:cubicBezTo>
                  <a:pt x="6253049" y="855680"/>
                  <a:pt x="6212540" y="859258"/>
                  <a:pt x="6185431" y="879951"/>
                </a:cubicBezTo>
                <a:lnTo>
                  <a:pt x="6163755" y="906543"/>
                </a:lnTo>
                <a:lnTo>
                  <a:pt x="6163585" y="905566"/>
                </a:lnTo>
                <a:cubicBezTo>
                  <a:pt x="6163532" y="905895"/>
                  <a:pt x="6163537" y="906811"/>
                  <a:pt x="6163537" y="906811"/>
                </a:cubicBezTo>
                <a:lnTo>
                  <a:pt x="6163755" y="906543"/>
                </a:lnTo>
                <a:lnTo>
                  <a:pt x="6163982" y="907843"/>
                </a:lnTo>
                <a:cubicBezTo>
                  <a:pt x="6164893" y="913569"/>
                  <a:pt x="6159947" y="931001"/>
                  <a:pt x="6177646" y="917863"/>
                </a:cubicBezTo>
                <a:cubicBezTo>
                  <a:pt x="6204083" y="897900"/>
                  <a:pt x="6224070" y="900912"/>
                  <a:pt x="6242830" y="919139"/>
                </a:cubicBezTo>
                <a:cubicBezTo>
                  <a:pt x="6228192" y="930345"/>
                  <a:pt x="6220820" y="945762"/>
                  <a:pt x="6209488" y="959214"/>
                </a:cubicBezTo>
                <a:cubicBezTo>
                  <a:pt x="6252873" y="947856"/>
                  <a:pt x="6280749" y="911361"/>
                  <a:pt x="6325733" y="910941"/>
                </a:cubicBezTo>
                <a:cubicBezTo>
                  <a:pt x="6325956" y="911457"/>
                  <a:pt x="6326178" y="911973"/>
                  <a:pt x="6326623" y="913005"/>
                </a:cubicBezTo>
                <a:cubicBezTo>
                  <a:pt x="6330627" y="922294"/>
                  <a:pt x="6324612" y="944471"/>
                  <a:pt x="6302719" y="953296"/>
                </a:cubicBezTo>
                <a:cubicBezTo>
                  <a:pt x="6264419" y="971030"/>
                  <a:pt x="6254982" y="1008755"/>
                  <a:pt x="6209076" y="1001616"/>
                </a:cubicBezTo>
                <a:cubicBezTo>
                  <a:pt x="6195285" y="1007561"/>
                  <a:pt x="6181918" y="1010875"/>
                  <a:pt x="6169684" y="1020432"/>
                </a:cubicBezTo>
                <a:cubicBezTo>
                  <a:pt x="6169907" y="1020948"/>
                  <a:pt x="6169907" y="1020948"/>
                  <a:pt x="6169250" y="1021231"/>
                </a:cubicBezTo>
                <a:cubicBezTo>
                  <a:pt x="6165977" y="1024478"/>
                  <a:pt x="6151339" y="1035684"/>
                  <a:pt x="6145440" y="1040063"/>
                </a:cubicBezTo>
                <a:cubicBezTo>
                  <a:pt x="6138101" y="1060973"/>
                  <a:pt x="6127879" y="1077006"/>
                  <a:pt x="6106453" y="1090526"/>
                </a:cubicBezTo>
                <a:cubicBezTo>
                  <a:pt x="6112882" y="1101829"/>
                  <a:pt x="6118878" y="1113932"/>
                  <a:pt x="6125530" y="1125752"/>
                </a:cubicBezTo>
                <a:cubicBezTo>
                  <a:pt x="6125753" y="1126268"/>
                  <a:pt x="6125753" y="1126268"/>
                  <a:pt x="6125753" y="1126268"/>
                </a:cubicBezTo>
                <a:cubicBezTo>
                  <a:pt x="6125541" y="1127583"/>
                  <a:pt x="6127321" y="1131712"/>
                  <a:pt x="6128210" y="1133776"/>
                </a:cubicBezTo>
                <a:cubicBezTo>
                  <a:pt x="6143071" y="1123086"/>
                  <a:pt x="6153546" y="1113063"/>
                  <a:pt x="6170609" y="1103872"/>
                </a:cubicBezTo>
                <a:cubicBezTo>
                  <a:pt x="6180015" y="1098593"/>
                  <a:pt x="6190554" y="1099558"/>
                  <a:pt x="6194992" y="1108048"/>
                </a:cubicBezTo>
                <a:cubicBezTo>
                  <a:pt x="6197428" y="1111894"/>
                  <a:pt x="6194199" y="1122466"/>
                  <a:pt x="6191138" y="1124397"/>
                </a:cubicBezTo>
                <a:cubicBezTo>
                  <a:pt x="6133613" y="1157149"/>
                  <a:pt x="6178195" y="1163022"/>
                  <a:pt x="6193078" y="1193936"/>
                </a:cubicBezTo>
                <a:cubicBezTo>
                  <a:pt x="6194858" y="1198064"/>
                  <a:pt x="6196415" y="1201677"/>
                  <a:pt x="6196659" y="1205856"/>
                </a:cubicBezTo>
                <a:cubicBezTo>
                  <a:pt x="6202135" y="1204107"/>
                  <a:pt x="6207389" y="1201842"/>
                  <a:pt x="6212643" y="1199578"/>
                </a:cubicBezTo>
                <a:cubicBezTo>
                  <a:pt x="6174481" y="1241118"/>
                  <a:pt x="6193049" y="1264323"/>
                  <a:pt x="6220664" y="1295869"/>
                </a:cubicBezTo>
                <a:cubicBezTo>
                  <a:pt x="6223345" y="1303893"/>
                  <a:pt x="6226459" y="1311118"/>
                  <a:pt x="6229796" y="1318859"/>
                </a:cubicBezTo>
                <a:cubicBezTo>
                  <a:pt x="6271878" y="1309898"/>
                  <a:pt x="6247196" y="1254445"/>
                  <a:pt x="6299840" y="1288054"/>
                </a:cubicBezTo>
                <a:cubicBezTo>
                  <a:pt x="6302753" y="1298425"/>
                  <a:pt x="6303018" y="1306266"/>
                  <a:pt x="6294959" y="1316472"/>
                </a:cubicBezTo>
                <a:cubicBezTo>
                  <a:pt x="6299630" y="1327309"/>
                  <a:pt x="6304524" y="1338663"/>
                  <a:pt x="6309418" y="1350017"/>
                </a:cubicBezTo>
                <a:cubicBezTo>
                  <a:pt x="6327848" y="1349415"/>
                  <a:pt x="6346935" y="1348532"/>
                  <a:pt x="6365366" y="1347931"/>
                </a:cubicBezTo>
                <a:cubicBezTo>
                  <a:pt x="6368437" y="1347831"/>
                  <a:pt x="6371721" y="1346415"/>
                  <a:pt x="6374581" y="1347631"/>
                </a:cubicBezTo>
                <a:cubicBezTo>
                  <a:pt x="6385141" y="1352257"/>
                  <a:pt x="6394791" y="1351157"/>
                  <a:pt x="6407490" y="1346295"/>
                </a:cubicBezTo>
                <a:cubicBezTo>
                  <a:pt x="6435803" y="1346942"/>
                  <a:pt x="6456236" y="1350986"/>
                  <a:pt x="6469518" y="1370963"/>
                </a:cubicBezTo>
                <a:cubicBezTo>
                  <a:pt x="6480758" y="1378968"/>
                  <a:pt x="6491963" y="1381481"/>
                  <a:pt x="6507757" y="1380181"/>
                </a:cubicBezTo>
                <a:cubicBezTo>
                  <a:pt x="6486064" y="1385861"/>
                  <a:pt x="6464583" y="1390225"/>
                  <a:pt x="6442001" y="1393839"/>
                </a:cubicBezTo>
                <a:cubicBezTo>
                  <a:pt x="6420732" y="1396887"/>
                  <a:pt x="6403012" y="1406361"/>
                  <a:pt x="6393458" y="1423942"/>
                </a:cubicBezTo>
                <a:cubicBezTo>
                  <a:pt x="6377603" y="1452195"/>
                  <a:pt x="6365011" y="1475371"/>
                  <a:pt x="6325268" y="1471696"/>
                </a:cubicBezTo>
                <a:cubicBezTo>
                  <a:pt x="6314730" y="1470731"/>
                  <a:pt x="6298768" y="1480671"/>
                  <a:pt x="6296872" y="1494339"/>
                </a:cubicBezTo>
                <a:cubicBezTo>
                  <a:pt x="6300674" y="1506774"/>
                  <a:pt x="6327048" y="1475824"/>
                  <a:pt x="6323512" y="1509170"/>
                </a:cubicBezTo>
                <a:cubicBezTo>
                  <a:pt x="6343181" y="1495184"/>
                  <a:pt x="6359811" y="1524732"/>
                  <a:pt x="6368040" y="1505886"/>
                </a:cubicBezTo>
                <a:cubicBezTo>
                  <a:pt x="6382117" y="1473504"/>
                  <a:pt x="6417536" y="1450894"/>
                  <a:pt x="6446473" y="1445763"/>
                </a:cubicBezTo>
                <a:cubicBezTo>
                  <a:pt x="6499306" y="1436452"/>
                  <a:pt x="6544629" y="1418752"/>
                  <a:pt x="6589285" y="1399503"/>
                </a:cubicBezTo>
                <a:cubicBezTo>
                  <a:pt x="6596329" y="1403197"/>
                  <a:pt x="6602716" y="1407176"/>
                  <a:pt x="6609114" y="1412986"/>
                </a:cubicBezTo>
                <a:cubicBezTo>
                  <a:pt x="6662107" y="1431144"/>
                  <a:pt x="6715947" y="1444041"/>
                  <a:pt x="6758486" y="1475885"/>
                </a:cubicBezTo>
                <a:cubicBezTo>
                  <a:pt x="6735057" y="1484760"/>
                  <a:pt x="6714836" y="1479401"/>
                  <a:pt x="6691576" y="1479636"/>
                </a:cubicBezTo>
                <a:cubicBezTo>
                  <a:pt x="6649663" y="1479957"/>
                  <a:pt x="6625808" y="1453521"/>
                  <a:pt x="6581322" y="1464131"/>
                </a:cubicBezTo>
                <a:lnTo>
                  <a:pt x="6579022" y="1467611"/>
                </a:lnTo>
                <a:lnTo>
                  <a:pt x="6565163" y="1482646"/>
                </a:lnTo>
                <a:cubicBezTo>
                  <a:pt x="6558960" y="1486774"/>
                  <a:pt x="6551628" y="1490087"/>
                  <a:pt x="6543531" y="1493883"/>
                </a:cubicBezTo>
                <a:cubicBezTo>
                  <a:pt x="6541529" y="1489239"/>
                  <a:pt x="6539527" y="1484595"/>
                  <a:pt x="6538404" y="1480183"/>
                </a:cubicBezTo>
                <a:cubicBezTo>
                  <a:pt x="6533383" y="1484795"/>
                  <a:pt x="6540882" y="1491353"/>
                  <a:pt x="6543531" y="1493883"/>
                </a:cubicBezTo>
                <a:cubicBezTo>
                  <a:pt x="6521245" y="1510834"/>
                  <a:pt x="6493399" y="1514881"/>
                  <a:pt x="6477289" y="1537125"/>
                </a:cubicBezTo>
                <a:cubicBezTo>
                  <a:pt x="6501037" y="1545247"/>
                  <a:pt x="6527940" y="1529978"/>
                  <a:pt x="6545861" y="1517357"/>
                </a:cubicBezTo>
                <a:cubicBezTo>
                  <a:pt x="6587604" y="1487737"/>
                  <a:pt x="6592996" y="1509278"/>
                  <a:pt x="6624032" y="1525275"/>
                </a:cubicBezTo>
                <a:cubicBezTo>
                  <a:pt x="6623375" y="1525558"/>
                  <a:pt x="6622718" y="1525841"/>
                  <a:pt x="6622284" y="1526640"/>
                </a:cubicBezTo>
                <a:cubicBezTo>
                  <a:pt x="6615082" y="1533416"/>
                  <a:pt x="6590413" y="1555677"/>
                  <a:pt x="6573530" y="1558059"/>
                </a:cubicBezTo>
                <a:cubicBezTo>
                  <a:pt x="6557463" y="1587628"/>
                  <a:pt x="6576084" y="1582048"/>
                  <a:pt x="6601992" y="1584344"/>
                </a:cubicBezTo>
                <a:cubicBezTo>
                  <a:pt x="6610942" y="1576202"/>
                  <a:pt x="6631131" y="1576067"/>
                  <a:pt x="6629870" y="1585790"/>
                </a:cubicBezTo>
                <a:cubicBezTo>
                  <a:pt x="6627806" y="1608098"/>
                  <a:pt x="6609567" y="1603721"/>
                  <a:pt x="6591793" y="1604039"/>
                </a:cubicBezTo>
                <a:cubicBezTo>
                  <a:pt x="6569031" y="1614463"/>
                  <a:pt x="6547148" y="1625120"/>
                  <a:pt x="6524386" y="1635543"/>
                </a:cubicBezTo>
                <a:cubicBezTo>
                  <a:pt x="6516644" y="1662747"/>
                  <a:pt x="6493362" y="1659319"/>
                  <a:pt x="6468853" y="1671108"/>
                </a:cubicBezTo>
                <a:cubicBezTo>
                  <a:pt x="6460147" y="1683429"/>
                  <a:pt x="6452097" y="1695466"/>
                  <a:pt x="6443168" y="1707270"/>
                </a:cubicBezTo>
                <a:cubicBezTo>
                  <a:pt x="6422175" y="1719991"/>
                  <a:pt x="6414740" y="1724420"/>
                  <a:pt x="6421456" y="1747228"/>
                </a:cubicBezTo>
                <a:cubicBezTo>
                  <a:pt x="6426160" y="1763559"/>
                  <a:pt x="6447546" y="1780654"/>
                  <a:pt x="6418693" y="1800434"/>
                </a:cubicBezTo>
                <a:cubicBezTo>
                  <a:pt x="6407762" y="1807594"/>
                  <a:pt x="6390910" y="1815470"/>
                  <a:pt x="6378667" y="1823196"/>
                </a:cubicBezTo>
                <a:cubicBezTo>
                  <a:pt x="6379334" y="1824744"/>
                  <a:pt x="6383317" y="1830371"/>
                  <a:pt x="6385509" y="1830038"/>
                </a:cubicBezTo>
                <a:cubicBezTo>
                  <a:pt x="6465744" y="1815647"/>
                  <a:pt x="6539687" y="1813758"/>
                  <a:pt x="6618472" y="1814068"/>
                </a:cubicBezTo>
                <a:cubicBezTo>
                  <a:pt x="6641679" y="1804676"/>
                  <a:pt x="6665109" y="1795801"/>
                  <a:pt x="6683401" y="1809334"/>
                </a:cubicBezTo>
                <a:cubicBezTo>
                  <a:pt x="6693760" y="1817108"/>
                  <a:pt x="6674727" y="1827148"/>
                  <a:pt x="6665745" y="1829796"/>
                </a:cubicBezTo>
                <a:cubicBezTo>
                  <a:pt x="6665967" y="1830312"/>
                  <a:pt x="6665967" y="1830312"/>
                  <a:pt x="6665967" y="1830312"/>
                </a:cubicBezTo>
                <a:cubicBezTo>
                  <a:pt x="6673022" y="1835838"/>
                  <a:pt x="6681602" y="1839483"/>
                  <a:pt x="6690404" y="1843645"/>
                </a:cubicBezTo>
                <a:lnTo>
                  <a:pt x="6692427" y="1842794"/>
                </a:lnTo>
                <a:lnTo>
                  <a:pt x="6721551" y="1830543"/>
                </a:lnTo>
                <a:cubicBezTo>
                  <a:pt x="6749722" y="1824424"/>
                  <a:pt x="6770901" y="1836637"/>
                  <a:pt x="6802544" y="1843651"/>
                </a:cubicBezTo>
                <a:cubicBezTo>
                  <a:pt x="6820327" y="1845164"/>
                  <a:pt x="6826301" y="1853605"/>
                  <a:pt x="6829893" y="1867355"/>
                </a:cubicBezTo>
                <a:cubicBezTo>
                  <a:pt x="6833197" y="1869603"/>
                  <a:pt x="6834966" y="1871900"/>
                  <a:pt x="6836301" y="1874996"/>
                </a:cubicBezTo>
                <a:cubicBezTo>
                  <a:pt x="6842911" y="1879491"/>
                  <a:pt x="6848641" y="1883752"/>
                  <a:pt x="6855028" y="1887730"/>
                </a:cubicBezTo>
                <a:cubicBezTo>
                  <a:pt x="6838155" y="1891944"/>
                  <a:pt x="6820848" y="1896957"/>
                  <a:pt x="6807036" y="1899238"/>
                </a:cubicBezTo>
                <a:cubicBezTo>
                  <a:pt x="6793880" y="1901238"/>
                  <a:pt x="6789994" y="1912093"/>
                  <a:pt x="6796148" y="1913723"/>
                </a:cubicBezTo>
                <a:cubicBezTo>
                  <a:pt x="6820108" y="1920530"/>
                  <a:pt x="6814039" y="1933549"/>
                  <a:pt x="6796943" y="1937246"/>
                </a:cubicBezTo>
                <a:cubicBezTo>
                  <a:pt x="6772179" y="1943025"/>
                  <a:pt x="6754279" y="1959309"/>
                  <a:pt x="6740593" y="1945626"/>
                </a:cubicBezTo>
                <a:cubicBezTo>
                  <a:pt x="6717640" y="1923087"/>
                  <a:pt x="6717819" y="1916278"/>
                  <a:pt x="6692760" y="1946662"/>
                </a:cubicBezTo>
                <a:cubicBezTo>
                  <a:pt x="6679901" y="1961996"/>
                  <a:pt x="6670370" y="1983240"/>
                  <a:pt x="6650446" y="1991216"/>
                </a:cubicBezTo>
                <a:cubicBezTo>
                  <a:pt x="6576662" y="2020574"/>
                  <a:pt x="6595157" y="2030960"/>
                  <a:pt x="6642483" y="2055844"/>
                </a:cubicBezTo>
                <a:cubicBezTo>
                  <a:pt x="6642494" y="2057676"/>
                  <a:pt x="6642070" y="2060307"/>
                  <a:pt x="6642737" y="2061855"/>
                </a:cubicBezTo>
                <a:cubicBezTo>
                  <a:pt x="6643627" y="2063918"/>
                  <a:pt x="6646921" y="2064334"/>
                  <a:pt x="6647578" y="2064051"/>
                </a:cubicBezTo>
                <a:cubicBezTo>
                  <a:pt x="6677829" y="2058355"/>
                  <a:pt x="6762787" y="2026017"/>
                  <a:pt x="6751930" y="2008055"/>
                </a:cubicBezTo>
                <a:cubicBezTo>
                  <a:pt x="6750606" y="2006789"/>
                  <a:pt x="6750383" y="2006274"/>
                  <a:pt x="6749938" y="2005241"/>
                </a:cubicBezTo>
                <a:cubicBezTo>
                  <a:pt x="6770221" y="1983647"/>
                  <a:pt x="6792273" y="1964350"/>
                  <a:pt x="6816327" y="1949697"/>
                </a:cubicBezTo>
                <a:cubicBezTo>
                  <a:pt x="6833476" y="1955157"/>
                  <a:pt x="6850328" y="1947281"/>
                  <a:pt x="6870664" y="1934843"/>
                </a:cubicBezTo>
                <a:cubicBezTo>
                  <a:pt x="6878545" y="1931446"/>
                  <a:pt x="6885768" y="1928332"/>
                  <a:pt x="6893871" y="1925451"/>
                </a:cubicBezTo>
                <a:cubicBezTo>
                  <a:pt x="6894528" y="1925168"/>
                  <a:pt x="6894751" y="1925684"/>
                  <a:pt x="6895407" y="1925401"/>
                </a:cubicBezTo>
                <a:cubicBezTo>
                  <a:pt x="6900893" y="1925484"/>
                  <a:pt x="6905501" y="1925334"/>
                  <a:pt x="6911210" y="1925932"/>
                </a:cubicBezTo>
                <a:cubicBezTo>
                  <a:pt x="6911221" y="1927763"/>
                  <a:pt x="6910798" y="1930394"/>
                  <a:pt x="6911465" y="1931942"/>
                </a:cubicBezTo>
                <a:cubicBezTo>
                  <a:pt x="6912133" y="1933490"/>
                  <a:pt x="6914992" y="1934705"/>
                  <a:pt x="6916305" y="1934139"/>
                </a:cubicBezTo>
                <a:cubicBezTo>
                  <a:pt x="6930531" y="1927395"/>
                  <a:pt x="6945412" y="1920369"/>
                  <a:pt x="6959415" y="1913109"/>
                </a:cubicBezTo>
                <a:cubicBezTo>
                  <a:pt x="6952912" y="1926928"/>
                  <a:pt x="6940477" y="1939631"/>
                  <a:pt x="6938381" y="1956446"/>
                </a:cubicBezTo>
                <a:cubicBezTo>
                  <a:pt x="6938391" y="1958276"/>
                  <a:pt x="6939938" y="1960058"/>
                  <a:pt x="6940382" y="1961090"/>
                </a:cubicBezTo>
                <a:cubicBezTo>
                  <a:pt x="6943698" y="1965169"/>
                  <a:pt x="6948105" y="1968165"/>
                  <a:pt x="6951420" y="1972244"/>
                </a:cubicBezTo>
                <a:cubicBezTo>
                  <a:pt x="6947523" y="1981267"/>
                  <a:pt x="6936211" y="1998382"/>
                  <a:pt x="6947216" y="2004042"/>
                </a:cubicBezTo>
                <a:cubicBezTo>
                  <a:pt x="6950076" y="2005256"/>
                  <a:pt x="6951167" y="2004174"/>
                  <a:pt x="6955775" y="2004024"/>
                </a:cubicBezTo>
                <a:cubicBezTo>
                  <a:pt x="6960382" y="2003874"/>
                  <a:pt x="6967384" y="2000244"/>
                  <a:pt x="6973293" y="1997697"/>
                </a:cubicBezTo>
                <a:cubicBezTo>
                  <a:pt x="6989054" y="1990903"/>
                  <a:pt x="7002644" y="1988105"/>
                  <a:pt x="7012537" y="1991183"/>
                </a:cubicBezTo>
                <a:cubicBezTo>
                  <a:pt x="6999817" y="1992383"/>
                  <a:pt x="6987106" y="1995414"/>
                  <a:pt x="6972436" y="2001126"/>
                </a:cubicBezTo>
                <a:cubicBezTo>
                  <a:pt x="6915070" y="2023406"/>
                  <a:pt x="6860532" y="2041407"/>
                  <a:pt x="6800676" y="2050686"/>
                </a:cubicBezTo>
                <a:cubicBezTo>
                  <a:pt x="6779407" y="2053734"/>
                  <a:pt x="6761687" y="2063208"/>
                  <a:pt x="6752133" y="2080789"/>
                </a:cubicBezTo>
                <a:cubicBezTo>
                  <a:pt x="6736278" y="2109042"/>
                  <a:pt x="6723685" y="2132217"/>
                  <a:pt x="6683943" y="2128543"/>
                </a:cubicBezTo>
                <a:cubicBezTo>
                  <a:pt x="6673404" y="2127578"/>
                  <a:pt x="6657443" y="2137518"/>
                  <a:pt x="6655547" y="2151186"/>
                </a:cubicBezTo>
                <a:cubicBezTo>
                  <a:pt x="6659349" y="2163622"/>
                  <a:pt x="6685723" y="2132671"/>
                  <a:pt x="6682187" y="2166017"/>
                </a:cubicBezTo>
                <a:cubicBezTo>
                  <a:pt x="6701856" y="2152031"/>
                  <a:pt x="6718486" y="2181579"/>
                  <a:pt x="6726715" y="2162733"/>
                </a:cubicBezTo>
                <a:cubicBezTo>
                  <a:pt x="6740791" y="2130352"/>
                  <a:pt x="6776211" y="2107741"/>
                  <a:pt x="6805148" y="2102610"/>
                </a:cubicBezTo>
                <a:cubicBezTo>
                  <a:pt x="6906652" y="2085170"/>
                  <a:pt x="6981186" y="2034072"/>
                  <a:pt x="7076048" y="2006643"/>
                </a:cubicBezTo>
                <a:cubicBezTo>
                  <a:pt x="7072086" y="2004679"/>
                  <a:pt x="7068782" y="2002433"/>
                  <a:pt x="7065043" y="2000984"/>
                </a:cubicBezTo>
                <a:cubicBezTo>
                  <a:pt x="7109995" y="1995070"/>
                  <a:pt x="7152618" y="2003623"/>
                  <a:pt x="7198461" y="1999773"/>
                </a:cubicBezTo>
                <a:cubicBezTo>
                  <a:pt x="7178432" y="2027378"/>
                  <a:pt x="7140355" y="2045627"/>
                  <a:pt x="7128238" y="2075329"/>
                </a:cubicBezTo>
                <a:cubicBezTo>
                  <a:pt x="7110921" y="2116450"/>
                  <a:pt x="7073277" y="2133901"/>
                  <a:pt x="7035010" y="2157128"/>
                </a:cubicBezTo>
                <a:cubicBezTo>
                  <a:pt x="7025170" y="2163206"/>
                  <a:pt x="7010733" y="2171265"/>
                  <a:pt x="7009885" y="2176526"/>
                </a:cubicBezTo>
                <a:cubicBezTo>
                  <a:pt x="6997888" y="2264312"/>
                  <a:pt x="6944962" y="2333023"/>
                  <a:pt x="6893191" y="2411639"/>
                </a:cubicBezTo>
                <a:cubicBezTo>
                  <a:pt x="6938079" y="2394737"/>
                  <a:pt x="6983540" y="2362902"/>
                  <a:pt x="7030696" y="2358486"/>
                </a:cubicBezTo>
                <a:cubicBezTo>
                  <a:pt x="7077852" y="2354070"/>
                  <a:pt x="7104227" y="2361060"/>
                  <a:pt x="7115201" y="2399166"/>
                </a:cubicBezTo>
                <a:cubicBezTo>
                  <a:pt x="7124608" y="2431828"/>
                  <a:pt x="7131134" y="2459614"/>
                  <a:pt x="7173556" y="2471314"/>
                </a:cubicBezTo>
                <a:cubicBezTo>
                  <a:pt x="7202568" y="2479003"/>
                  <a:pt x="7171958" y="2498316"/>
                  <a:pt x="7158188" y="2507924"/>
                </a:cubicBezTo>
                <a:cubicBezTo>
                  <a:pt x="7114253" y="2537877"/>
                  <a:pt x="7067819" y="2552998"/>
                  <a:pt x="7031161" y="2588994"/>
                </a:cubicBezTo>
                <a:cubicBezTo>
                  <a:pt x="7076367" y="2589090"/>
                  <a:pt x="7109594" y="2566812"/>
                  <a:pt x="7149854" y="2546397"/>
                </a:cubicBezTo>
                <a:cubicBezTo>
                  <a:pt x="7167797" y="2537439"/>
                  <a:pt x="7182891" y="2529098"/>
                  <a:pt x="7200707" y="2536105"/>
                </a:cubicBezTo>
                <a:cubicBezTo>
                  <a:pt x="7199446" y="2545828"/>
                  <a:pt x="7200813" y="2554417"/>
                  <a:pt x="7196926" y="2565273"/>
                </a:cubicBezTo>
                <a:cubicBezTo>
                  <a:pt x="7196926" y="2565273"/>
                  <a:pt x="7197148" y="2565789"/>
                  <a:pt x="7197370" y="2566304"/>
                </a:cubicBezTo>
                <a:cubicBezTo>
                  <a:pt x="7198059" y="2571515"/>
                  <a:pt x="7225314" y="2578737"/>
                  <a:pt x="7212434" y="2590410"/>
                </a:cubicBezTo>
                <a:cubicBezTo>
                  <a:pt x="7201736" y="2599916"/>
                  <a:pt x="7186092" y="2588913"/>
                  <a:pt x="7173581" y="2588798"/>
                </a:cubicBezTo>
                <a:cubicBezTo>
                  <a:pt x="7128429" y="2635799"/>
                  <a:pt x="7083278" y="2682800"/>
                  <a:pt x="7040763" y="2730501"/>
                </a:cubicBezTo>
                <a:cubicBezTo>
                  <a:pt x="7042075" y="2729935"/>
                  <a:pt x="7036388" y="2732999"/>
                  <a:pt x="7042075" y="2729935"/>
                </a:cubicBezTo>
                <a:cubicBezTo>
                  <a:pt x="7050824" y="2724940"/>
                  <a:pt x="7070271" y="2710437"/>
                  <a:pt x="7084094" y="2709987"/>
                </a:cubicBezTo>
                <a:cubicBezTo>
                  <a:pt x="7083660" y="2710786"/>
                  <a:pt x="7083226" y="2711585"/>
                  <a:pt x="7085842" y="2708621"/>
                </a:cubicBezTo>
                <a:cubicBezTo>
                  <a:pt x="7092387" y="2702128"/>
                  <a:pt x="7112989" y="2697531"/>
                  <a:pt x="7111983" y="2713264"/>
                </a:cubicBezTo>
                <a:cubicBezTo>
                  <a:pt x="7110978" y="2728996"/>
                  <a:pt x="7093236" y="2734808"/>
                  <a:pt x="7079455" y="2742584"/>
                </a:cubicBezTo>
                <a:cubicBezTo>
                  <a:pt x="7056927" y="2755355"/>
                  <a:pt x="7049132" y="2773402"/>
                  <a:pt x="7031232" y="2789685"/>
                </a:cubicBezTo>
                <a:cubicBezTo>
                  <a:pt x="7031232" y="2789685"/>
                  <a:pt x="7030797" y="2790485"/>
                  <a:pt x="7031020" y="2791001"/>
                </a:cubicBezTo>
                <a:cubicBezTo>
                  <a:pt x="7031296" y="2800673"/>
                  <a:pt x="7020896" y="2823515"/>
                  <a:pt x="7014604" y="2836018"/>
                </a:cubicBezTo>
                <a:cubicBezTo>
                  <a:pt x="7083992" y="2805497"/>
                  <a:pt x="7160297" y="2794634"/>
                  <a:pt x="7233710" y="2777065"/>
                </a:cubicBezTo>
                <a:cubicBezTo>
                  <a:pt x="7235691" y="2778047"/>
                  <a:pt x="7238784" y="2781609"/>
                  <a:pt x="7239896" y="2784189"/>
                </a:cubicBezTo>
                <a:cubicBezTo>
                  <a:pt x="7285898" y="2769868"/>
                  <a:pt x="7329684" y="2752217"/>
                  <a:pt x="7377041" y="2744655"/>
                </a:cubicBezTo>
                <a:cubicBezTo>
                  <a:pt x="7377041" y="2744655"/>
                  <a:pt x="7377699" y="2744372"/>
                  <a:pt x="7378133" y="2743572"/>
                </a:cubicBezTo>
                <a:cubicBezTo>
                  <a:pt x="7384667" y="2735248"/>
                  <a:pt x="7409919" y="2737826"/>
                  <a:pt x="7413288" y="2751061"/>
                </a:cubicBezTo>
                <a:cubicBezTo>
                  <a:pt x="7415979" y="2760916"/>
                  <a:pt x="7408119" y="2767976"/>
                  <a:pt x="7394763" y="2773121"/>
                </a:cubicBezTo>
                <a:cubicBezTo>
                  <a:pt x="7363231" y="2784877"/>
                  <a:pt x="7336116" y="2801462"/>
                  <a:pt x="7301871" y="2799699"/>
                </a:cubicBezTo>
                <a:cubicBezTo>
                  <a:pt x="7286980" y="2804895"/>
                  <a:pt x="7272087" y="2810091"/>
                  <a:pt x="7257195" y="2815286"/>
                </a:cubicBezTo>
                <a:cubicBezTo>
                  <a:pt x="7209774" y="2849802"/>
                  <a:pt x="7180881" y="2900198"/>
                  <a:pt x="7131471" y="2931900"/>
                </a:cubicBezTo>
                <a:cubicBezTo>
                  <a:pt x="7120540" y="2939059"/>
                  <a:pt x="7119026" y="2942772"/>
                  <a:pt x="7122372" y="2952345"/>
                </a:cubicBezTo>
                <a:cubicBezTo>
                  <a:pt x="7139914" y="2997105"/>
                  <a:pt x="7171064" y="3025674"/>
                  <a:pt x="7219361" y="3041687"/>
                </a:cubicBezTo>
                <a:lnTo>
                  <a:pt x="7270689" y="3053029"/>
                </a:lnTo>
                <a:lnTo>
                  <a:pt x="7263500" y="3056127"/>
                </a:lnTo>
                <a:cubicBezTo>
                  <a:pt x="7262372" y="3056614"/>
                  <a:pt x="7262741" y="3056455"/>
                  <a:pt x="7263808" y="3055995"/>
                </a:cubicBezTo>
                <a:lnTo>
                  <a:pt x="7270689" y="3053029"/>
                </a:lnTo>
                <a:lnTo>
                  <a:pt x="7273505" y="3053651"/>
                </a:lnTo>
                <a:cubicBezTo>
                  <a:pt x="7309623" y="3038082"/>
                  <a:pt x="7411581" y="2985564"/>
                  <a:pt x="7440528" y="2944325"/>
                </a:cubicBezTo>
                <a:cubicBezTo>
                  <a:pt x="7438796" y="2957923"/>
                  <a:pt x="7423279" y="2978151"/>
                  <a:pt x="7421594" y="2994396"/>
                </a:cubicBezTo>
                <a:lnTo>
                  <a:pt x="7425536" y="3008894"/>
                </a:lnTo>
                <a:lnTo>
                  <a:pt x="7422213" y="3009581"/>
                </a:lnTo>
                <a:cubicBezTo>
                  <a:pt x="7419501" y="3010148"/>
                  <a:pt x="7425543" y="3008920"/>
                  <a:pt x="7425543" y="3008920"/>
                </a:cubicBezTo>
                <a:lnTo>
                  <a:pt x="7425536" y="3008894"/>
                </a:lnTo>
                <a:lnTo>
                  <a:pt x="7428391" y="3008304"/>
                </a:lnTo>
                <a:cubicBezTo>
                  <a:pt x="7444174" y="3005173"/>
                  <a:pt x="7478217" y="3010081"/>
                  <a:pt x="7455552" y="3036986"/>
                </a:cubicBezTo>
                <a:cubicBezTo>
                  <a:pt x="7415017" y="3085669"/>
                  <a:pt x="7374155" y="3153463"/>
                  <a:pt x="7312828" y="3173780"/>
                </a:cubicBezTo>
                <a:cubicBezTo>
                  <a:pt x="7271868" y="3187151"/>
                  <a:pt x="7263279" y="3219615"/>
                  <a:pt x="7262952" y="3238727"/>
                </a:cubicBezTo>
                <a:cubicBezTo>
                  <a:pt x="7262975" y="3280331"/>
                  <a:pt x="7283840" y="3245635"/>
                  <a:pt x="7306623" y="3238874"/>
                </a:cubicBezTo>
                <a:cubicBezTo>
                  <a:pt x="7339925" y="3229414"/>
                  <a:pt x="7367994" y="3225882"/>
                  <a:pt x="7374562" y="3260992"/>
                </a:cubicBezTo>
                <a:cubicBezTo>
                  <a:pt x="7375007" y="3262024"/>
                  <a:pt x="7376109" y="3262773"/>
                  <a:pt x="7376554" y="3263806"/>
                </a:cubicBezTo>
                <a:cubicBezTo>
                  <a:pt x="7385854" y="3278155"/>
                  <a:pt x="7443519" y="3307151"/>
                  <a:pt x="7444112" y="3333820"/>
                </a:cubicBezTo>
                <a:cubicBezTo>
                  <a:pt x="7444112" y="3333820"/>
                  <a:pt x="7444335" y="3334337"/>
                  <a:pt x="7444335" y="3334337"/>
                </a:cubicBezTo>
                <a:cubicBezTo>
                  <a:pt x="7444335" y="3334337"/>
                  <a:pt x="7444992" y="3334053"/>
                  <a:pt x="7444992" y="3334053"/>
                </a:cubicBezTo>
                <a:cubicBezTo>
                  <a:pt x="7444992" y="3334053"/>
                  <a:pt x="7445648" y="3333771"/>
                  <a:pt x="7445648" y="3333771"/>
                </a:cubicBezTo>
                <a:cubicBezTo>
                  <a:pt x="7450902" y="3331506"/>
                  <a:pt x="7461632" y="3327493"/>
                  <a:pt x="7470392" y="3324329"/>
                </a:cubicBezTo>
                <a:cubicBezTo>
                  <a:pt x="7470392" y="3324329"/>
                  <a:pt x="7471705" y="3323763"/>
                  <a:pt x="7472361" y="3323479"/>
                </a:cubicBezTo>
                <a:cubicBezTo>
                  <a:pt x="7472361" y="3323479"/>
                  <a:pt x="7473018" y="3323197"/>
                  <a:pt x="7473018" y="3323197"/>
                </a:cubicBezTo>
                <a:lnTo>
                  <a:pt x="7474213" y="3322681"/>
                </a:lnTo>
                <a:lnTo>
                  <a:pt x="7476958" y="3321498"/>
                </a:lnTo>
                <a:cubicBezTo>
                  <a:pt x="7498196" y="3312955"/>
                  <a:pt x="7532598" y="3304246"/>
                  <a:pt x="7517220" y="3339025"/>
                </a:cubicBezTo>
                <a:cubicBezTo>
                  <a:pt x="7504552" y="3349381"/>
                  <a:pt x="7490550" y="3356640"/>
                  <a:pt x="7477182" y="3359955"/>
                </a:cubicBezTo>
                <a:cubicBezTo>
                  <a:pt x="7376166" y="3385752"/>
                  <a:pt x="7306928" y="3441912"/>
                  <a:pt x="7213867" y="3477131"/>
                </a:cubicBezTo>
                <a:cubicBezTo>
                  <a:pt x="7249288" y="3492461"/>
                  <a:pt x="7279571" y="3492257"/>
                  <a:pt x="7318961" y="3473442"/>
                </a:cubicBezTo>
                <a:cubicBezTo>
                  <a:pt x="7360323" y="3453777"/>
                  <a:pt x="7399503" y="3436276"/>
                  <a:pt x="7441997" y="3422854"/>
                </a:cubicBezTo>
                <a:lnTo>
                  <a:pt x="7438872" y="3433083"/>
                </a:lnTo>
                <a:lnTo>
                  <a:pt x="7432211" y="3438088"/>
                </a:lnTo>
                <a:cubicBezTo>
                  <a:pt x="7400965" y="3461348"/>
                  <a:pt x="7315480" y="3553886"/>
                  <a:pt x="7291639" y="3605164"/>
                </a:cubicBezTo>
                <a:cubicBezTo>
                  <a:pt x="7280370" y="3629604"/>
                  <a:pt x="7269927" y="3645120"/>
                  <a:pt x="7308111" y="3645183"/>
                </a:cubicBezTo>
                <a:cubicBezTo>
                  <a:pt x="7346297" y="3645247"/>
                  <a:pt x="7366167" y="3666055"/>
                  <a:pt x="7393041" y="3683233"/>
                </a:cubicBezTo>
                <a:cubicBezTo>
                  <a:pt x="7336257" y="3692412"/>
                  <a:pt x="7312235" y="3712557"/>
                  <a:pt x="7321505" y="3759354"/>
                </a:cubicBezTo>
                <a:cubicBezTo>
                  <a:pt x="7332488" y="3761352"/>
                  <a:pt x="7344129" y="3763065"/>
                  <a:pt x="7354891" y="3764546"/>
                </a:cubicBezTo>
                <a:cubicBezTo>
                  <a:pt x="7376010" y="3735859"/>
                  <a:pt x="7388467" y="3726818"/>
                  <a:pt x="7424555" y="3743696"/>
                </a:cubicBezTo>
                <a:cubicBezTo>
                  <a:pt x="7456904" y="3759125"/>
                  <a:pt x="7486117" y="3763667"/>
                  <a:pt x="7516165" y="3723178"/>
                </a:cubicBezTo>
                <a:cubicBezTo>
                  <a:pt x="7513634" y="3740791"/>
                  <a:pt x="7511104" y="3758405"/>
                  <a:pt x="7506814" y="3775552"/>
                </a:cubicBezTo>
                <a:cubicBezTo>
                  <a:pt x="7507471" y="3775269"/>
                  <a:pt x="7508127" y="3774986"/>
                  <a:pt x="7508784" y="3774703"/>
                </a:cubicBezTo>
                <a:cubicBezTo>
                  <a:pt x="7513932" y="3773096"/>
                  <a:pt x="7523407" y="3770236"/>
                  <a:pt x="7533429" y="3767293"/>
                </a:cubicBezTo>
                <a:lnTo>
                  <a:pt x="7561363" y="3759382"/>
                </a:lnTo>
                <a:lnTo>
                  <a:pt x="7561363" y="3759382"/>
                </a:lnTo>
                <a:cubicBezTo>
                  <a:pt x="7561363" y="3759382"/>
                  <a:pt x="7560484" y="3759149"/>
                  <a:pt x="7560484" y="3759149"/>
                </a:cubicBezTo>
                <a:cubicBezTo>
                  <a:pt x="7558503" y="3758168"/>
                  <a:pt x="7556745" y="3757701"/>
                  <a:pt x="7564880" y="3760315"/>
                </a:cubicBezTo>
                <a:cubicBezTo>
                  <a:pt x="7586647" y="3767454"/>
                  <a:pt x="7603892" y="3789395"/>
                  <a:pt x="7557669" y="3803200"/>
                </a:cubicBezTo>
                <a:cubicBezTo>
                  <a:pt x="7531379" y="3810861"/>
                  <a:pt x="7511445" y="3817005"/>
                  <a:pt x="7486829" y="3810482"/>
                </a:cubicBezTo>
                <a:cubicBezTo>
                  <a:pt x="7482231" y="3812463"/>
                  <a:pt x="7476755" y="3814212"/>
                  <a:pt x="7472158" y="3816194"/>
                </a:cubicBezTo>
                <a:cubicBezTo>
                  <a:pt x="7428520" y="3859482"/>
                  <a:pt x="7387593" y="3878348"/>
                  <a:pt x="7325915" y="3876173"/>
                </a:cubicBezTo>
                <a:cubicBezTo>
                  <a:pt x="7311669" y="3879255"/>
                  <a:pt x="7292392" y="3885115"/>
                  <a:pt x="7278803" y="3887914"/>
                </a:cubicBezTo>
                <a:cubicBezTo>
                  <a:pt x="7270911" y="3889480"/>
                  <a:pt x="7252078" y="3896374"/>
                  <a:pt x="7249908" y="3900370"/>
                </a:cubicBezTo>
                <a:cubicBezTo>
                  <a:pt x="7246645" y="3905448"/>
                  <a:pt x="7235132" y="3925709"/>
                  <a:pt x="7228777" y="3927225"/>
                </a:cubicBezTo>
                <a:cubicBezTo>
                  <a:pt x="7179482" y="3941130"/>
                  <a:pt x="6982812" y="4046712"/>
                  <a:pt x="6952402" y="4062881"/>
                </a:cubicBezTo>
                <a:cubicBezTo>
                  <a:pt x="6949776" y="4064013"/>
                  <a:pt x="6948027" y="4065379"/>
                  <a:pt x="6946714" y="4065945"/>
                </a:cubicBezTo>
                <a:cubicBezTo>
                  <a:pt x="6958959" y="4058218"/>
                  <a:pt x="6929651" y="4075136"/>
                  <a:pt x="6946714" y="4065945"/>
                </a:cubicBezTo>
                <a:cubicBezTo>
                  <a:pt x="6946058" y="4066228"/>
                  <a:pt x="6944967" y="4067310"/>
                  <a:pt x="6943654" y="4067876"/>
                </a:cubicBezTo>
                <a:cubicBezTo>
                  <a:pt x="6911296" y="4088556"/>
                  <a:pt x="6862234" y="4104809"/>
                  <a:pt x="6819940" y="4115084"/>
                </a:cubicBezTo>
                <a:cubicBezTo>
                  <a:pt x="6819283" y="4115367"/>
                  <a:pt x="6819283" y="4115367"/>
                  <a:pt x="6819283" y="4115367"/>
                </a:cubicBezTo>
                <a:cubicBezTo>
                  <a:pt x="6818626" y="4115650"/>
                  <a:pt x="6818626" y="4115650"/>
                  <a:pt x="6817969" y="4115933"/>
                </a:cubicBezTo>
                <a:cubicBezTo>
                  <a:pt x="6813589" y="4117515"/>
                  <a:pt x="6806691" y="4120030"/>
                  <a:pt x="6799247" y="4122856"/>
                </a:cubicBezTo>
                <a:lnTo>
                  <a:pt x="6777244" y="4131652"/>
                </a:lnTo>
                <a:lnTo>
                  <a:pt x="6780193" y="4129349"/>
                </a:lnTo>
                <a:cubicBezTo>
                  <a:pt x="6783142" y="4127045"/>
                  <a:pt x="6777244" y="4131652"/>
                  <a:pt x="6777244" y="4131652"/>
                </a:cubicBezTo>
                <a:lnTo>
                  <a:pt x="6777244" y="4131652"/>
                </a:lnTo>
                <a:lnTo>
                  <a:pt x="6773748" y="4134383"/>
                </a:lnTo>
                <a:cubicBezTo>
                  <a:pt x="6757797" y="4146155"/>
                  <a:pt x="6713660" y="4179255"/>
                  <a:pt x="6678634" y="4193742"/>
                </a:cubicBezTo>
                <a:cubicBezTo>
                  <a:pt x="6531945" y="4252690"/>
                  <a:pt x="6381403" y="4327985"/>
                  <a:pt x="6230276" y="4378443"/>
                </a:cubicBezTo>
                <a:cubicBezTo>
                  <a:pt x="6228963" y="4379009"/>
                  <a:pt x="6228305" y="4379292"/>
                  <a:pt x="6227649" y="4379575"/>
                </a:cubicBezTo>
                <a:cubicBezTo>
                  <a:pt x="6226335" y="4380141"/>
                  <a:pt x="6226335" y="4380141"/>
                  <a:pt x="6226335" y="4380141"/>
                </a:cubicBezTo>
                <a:cubicBezTo>
                  <a:pt x="6225022" y="4380707"/>
                  <a:pt x="6225022" y="4380707"/>
                  <a:pt x="6225679" y="4380424"/>
                </a:cubicBezTo>
                <a:cubicBezTo>
                  <a:pt x="6224366" y="4380990"/>
                  <a:pt x="6223708" y="4381274"/>
                  <a:pt x="6222396" y="4381839"/>
                </a:cubicBezTo>
                <a:cubicBezTo>
                  <a:pt x="6192610" y="4392231"/>
                  <a:pt x="6120130" y="4419190"/>
                  <a:pt x="6081808" y="4433261"/>
                </a:cubicBezTo>
                <a:cubicBezTo>
                  <a:pt x="6095917" y="4444315"/>
                  <a:pt x="6112525" y="4432260"/>
                  <a:pt x="6131167" y="4430343"/>
                </a:cubicBezTo>
                <a:lnTo>
                  <a:pt x="6315659" y="4365494"/>
                </a:lnTo>
                <a:lnTo>
                  <a:pt x="6313765" y="4367085"/>
                </a:lnTo>
                <a:cubicBezTo>
                  <a:pt x="6314202" y="4366744"/>
                  <a:pt x="6315786" y="4365449"/>
                  <a:pt x="6315786" y="4365449"/>
                </a:cubicBezTo>
                <a:lnTo>
                  <a:pt x="6315659" y="4365494"/>
                </a:lnTo>
                <a:lnTo>
                  <a:pt x="6318624" y="4363002"/>
                </a:lnTo>
                <a:cubicBezTo>
                  <a:pt x="6330858" y="4353445"/>
                  <a:pt x="6366405" y="4352809"/>
                  <a:pt x="6367423" y="4376848"/>
                </a:cubicBezTo>
                <a:cubicBezTo>
                  <a:pt x="6367763" y="4397508"/>
                  <a:pt x="6348251" y="4401023"/>
                  <a:pt x="6331390" y="4407068"/>
                </a:cubicBezTo>
                <a:cubicBezTo>
                  <a:pt x="6285187" y="4424536"/>
                  <a:pt x="6241379" y="4438524"/>
                  <a:pt x="6195388" y="4454677"/>
                </a:cubicBezTo>
                <a:cubicBezTo>
                  <a:pt x="6200346" y="4477018"/>
                  <a:pt x="6226106" y="4453675"/>
                  <a:pt x="6239367" y="4469989"/>
                </a:cubicBezTo>
                <a:cubicBezTo>
                  <a:pt x="6084397" y="4538626"/>
                  <a:pt x="5826298" y="4534222"/>
                  <a:pt x="5733634" y="4675138"/>
                </a:cubicBezTo>
                <a:cubicBezTo>
                  <a:pt x="5733634" y="4675138"/>
                  <a:pt x="5739077" y="4667896"/>
                  <a:pt x="5731452" y="4677303"/>
                </a:cubicBezTo>
                <a:cubicBezTo>
                  <a:pt x="5722079" y="4688075"/>
                  <a:pt x="5678503" y="4704411"/>
                  <a:pt x="5656704" y="4691777"/>
                </a:cubicBezTo>
                <a:cubicBezTo>
                  <a:pt x="5659775" y="4691677"/>
                  <a:pt x="5655825" y="4691544"/>
                  <a:pt x="5655825" y="4691544"/>
                </a:cubicBezTo>
                <a:cubicBezTo>
                  <a:pt x="5656481" y="4691261"/>
                  <a:pt x="5656704" y="4691777"/>
                  <a:pt x="5656704" y="4691777"/>
                </a:cubicBezTo>
                <a:cubicBezTo>
                  <a:pt x="5655825" y="4691544"/>
                  <a:pt x="5655168" y="4691827"/>
                  <a:pt x="5653633" y="4691877"/>
                </a:cubicBezTo>
                <a:cubicBezTo>
                  <a:pt x="5642225" y="4692510"/>
                  <a:pt x="5612811" y="4729056"/>
                  <a:pt x="5601276" y="4707714"/>
                </a:cubicBezTo>
                <a:cubicBezTo>
                  <a:pt x="5589072" y="4684824"/>
                  <a:pt x="5626558" y="4677845"/>
                  <a:pt x="5648674" y="4669536"/>
                </a:cubicBezTo>
                <a:cubicBezTo>
                  <a:pt x="5646894" y="4665407"/>
                  <a:pt x="5645337" y="4661794"/>
                  <a:pt x="5643558" y="4657666"/>
                </a:cubicBezTo>
                <a:cubicBezTo>
                  <a:pt x="5635233" y="4660031"/>
                  <a:pt x="5626473" y="4663195"/>
                  <a:pt x="5617491" y="4665843"/>
                </a:cubicBezTo>
                <a:cubicBezTo>
                  <a:pt x="5547785" y="4679367"/>
                  <a:pt x="5490853" y="4700849"/>
                  <a:pt x="5436475" y="4746319"/>
                </a:cubicBezTo>
                <a:cubicBezTo>
                  <a:pt x="5419877" y="4760205"/>
                  <a:pt x="5404339" y="4767514"/>
                  <a:pt x="5383970" y="4774458"/>
                </a:cubicBezTo>
                <a:cubicBezTo>
                  <a:pt x="5374576" y="4781568"/>
                  <a:pt x="5365404" y="4789193"/>
                  <a:pt x="5356665" y="4796020"/>
                </a:cubicBezTo>
                <a:cubicBezTo>
                  <a:pt x="5308313" y="4821147"/>
                  <a:pt x="5268530" y="4848086"/>
                  <a:pt x="5223515" y="4880954"/>
                </a:cubicBezTo>
                <a:cubicBezTo>
                  <a:pt x="5163205" y="4925309"/>
                  <a:pt x="5104314" y="4949471"/>
                  <a:pt x="5031186" y="4940604"/>
                </a:cubicBezTo>
                <a:cubicBezTo>
                  <a:pt x="5011643" y="4938625"/>
                  <a:pt x="4991021" y="4939559"/>
                  <a:pt x="4971753" y="4947253"/>
                </a:cubicBezTo>
                <a:cubicBezTo>
                  <a:pt x="4867751" y="4987800"/>
                  <a:pt x="4761937" y="5018724"/>
                  <a:pt x="4660593" y="5063633"/>
                </a:cubicBezTo>
                <a:cubicBezTo>
                  <a:pt x="4538892" y="5117317"/>
                  <a:pt x="4529327" y="5095127"/>
                  <a:pt x="4408515" y="5150875"/>
                </a:cubicBezTo>
                <a:cubicBezTo>
                  <a:pt x="4383126" y="5162430"/>
                  <a:pt x="4358394" y="5173705"/>
                  <a:pt x="4335442" y="5189105"/>
                </a:cubicBezTo>
                <a:cubicBezTo>
                  <a:pt x="4284029" y="5216163"/>
                  <a:pt x="4231927" y="5238010"/>
                  <a:pt x="4180959" y="5266100"/>
                </a:cubicBezTo>
                <a:cubicBezTo>
                  <a:pt x="4158430" y="5278870"/>
                  <a:pt x="4134979" y="5284084"/>
                  <a:pt x="4110596" y="5279907"/>
                </a:cubicBezTo>
                <a:cubicBezTo>
                  <a:pt x="3893398" y="5364965"/>
                  <a:pt x="3575894" y="5522634"/>
                  <a:pt x="3362911" y="5615666"/>
                </a:cubicBezTo>
                <a:cubicBezTo>
                  <a:pt x="3342120" y="5625240"/>
                  <a:pt x="3335405" y="5640373"/>
                  <a:pt x="3321668" y="5655474"/>
                </a:cubicBezTo>
                <a:cubicBezTo>
                  <a:pt x="3318978" y="5683559"/>
                  <a:pt x="3298673" y="5701492"/>
                  <a:pt x="3275097" y="5722669"/>
                </a:cubicBezTo>
                <a:cubicBezTo>
                  <a:pt x="3278929" y="5702658"/>
                  <a:pt x="3283420" y="5682364"/>
                  <a:pt x="3287254" y="5662353"/>
                </a:cubicBezTo>
                <a:cubicBezTo>
                  <a:pt x="3245871" y="5678355"/>
                  <a:pt x="3203831" y="5694641"/>
                  <a:pt x="3162671" y="5711159"/>
                </a:cubicBezTo>
                <a:cubicBezTo>
                  <a:pt x="3152652" y="5724046"/>
                  <a:pt x="3141753" y="5736700"/>
                  <a:pt x="3131076" y="5749869"/>
                </a:cubicBezTo>
                <a:cubicBezTo>
                  <a:pt x="3104068" y="5784766"/>
                  <a:pt x="3078964" y="5769885"/>
                  <a:pt x="3040822" y="5777147"/>
                </a:cubicBezTo>
                <a:cubicBezTo>
                  <a:pt x="2996656" y="5842693"/>
                  <a:pt x="2929185" y="5863210"/>
                  <a:pt x="2854415" y="5874022"/>
                </a:cubicBezTo>
                <a:cubicBezTo>
                  <a:pt x="2800915" y="5881785"/>
                  <a:pt x="2771608" y="5898702"/>
                  <a:pt x="2724325" y="5919083"/>
                </a:cubicBezTo>
                <a:cubicBezTo>
                  <a:pt x="2720893" y="5932801"/>
                  <a:pt x="2715026" y="5942673"/>
                  <a:pt x="2699043" y="5948952"/>
                </a:cubicBezTo>
                <a:cubicBezTo>
                  <a:pt x="2519721" y="6018906"/>
                  <a:pt x="2473869" y="6058866"/>
                  <a:pt x="2294410" y="6142955"/>
                </a:cubicBezTo>
                <a:cubicBezTo>
                  <a:pt x="2267094" y="6162684"/>
                  <a:pt x="2198459" y="6209405"/>
                  <a:pt x="2151611" y="6228988"/>
                </a:cubicBezTo>
                <a:cubicBezTo>
                  <a:pt x="2100822" y="6250268"/>
                  <a:pt x="2033405" y="6279941"/>
                  <a:pt x="1979343" y="6304469"/>
                </a:cubicBezTo>
                <a:cubicBezTo>
                  <a:pt x="1944983" y="6320503"/>
                  <a:pt x="1908823" y="6328747"/>
                  <a:pt x="1872809" y="6324689"/>
                </a:cubicBezTo>
                <a:cubicBezTo>
                  <a:pt x="1868816" y="6317230"/>
                  <a:pt x="1865701" y="6310005"/>
                  <a:pt x="1861929" y="6303064"/>
                </a:cubicBezTo>
                <a:cubicBezTo>
                  <a:pt x="1777966" y="6279898"/>
                  <a:pt x="1737056" y="6226544"/>
                  <a:pt x="1689761" y="6169213"/>
                </a:cubicBezTo>
                <a:cubicBezTo>
                  <a:pt x="1630749" y="6097349"/>
                  <a:pt x="1541837" y="6053672"/>
                  <a:pt x="1478896" y="5985339"/>
                </a:cubicBezTo>
                <a:cubicBezTo>
                  <a:pt x="1436049" y="5938329"/>
                  <a:pt x="1444159" y="5861397"/>
                  <a:pt x="1401301" y="5812556"/>
                </a:cubicBezTo>
                <a:cubicBezTo>
                  <a:pt x="1364843" y="5807465"/>
                  <a:pt x="1364260" y="5782626"/>
                  <a:pt x="1366727" y="5754025"/>
                </a:cubicBezTo>
                <a:cubicBezTo>
                  <a:pt x="1370242" y="5717016"/>
                  <a:pt x="1369594" y="5681190"/>
                  <a:pt x="1322162" y="5675933"/>
                </a:cubicBezTo>
                <a:cubicBezTo>
                  <a:pt x="1290323" y="5672523"/>
                  <a:pt x="1274222" y="5658657"/>
                  <a:pt x="1255441" y="5636766"/>
                </a:cubicBezTo>
                <a:cubicBezTo>
                  <a:pt x="1235994" y="5613328"/>
                  <a:pt x="1218314" y="5592186"/>
                  <a:pt x="1174527" y="5609837"/>
                </a:cubicBezTo>
                <a:cubicBezTo>
                  <a:pt x="1163363" y="5614649"/>
                  <a:pt x="1146236" y="5612853"/>
                  <a:pt x="1143757" y="5601682"/>
                </a:cubicBezTo>
                <a:cubicBezTo>
                  <a:pt x="1136553" y="5570518"/>
                  <a:pt x="1098283" y="5555806"/>
                  <a:pt x="1091312" y="5526988"/>
                </a:cubicBezTo>
                <a:cubicBezTo>
                  <a:pt x="1072635" y="5447529"/>
                  <a:pt x="1105987" y="5371345"/>
                  <a:pt x="1106598" y="5287855"/>
                </a:cubicBezTo>
                <a:cubicBezTo>
                  <a:pt x="1107210" y="5242306"/>
                  <a:pt x="1091405" y="5203834"/>
                  <a:pt x="1045625" y="5180731"/>
                </a:cubicBezTo>
                <a:cubicBezTo>
                  <a:pt x="1035499" y="5175305"/>
                  <a:pt x="1022470" y="5161338"/>
                  <a:pt x="1008224" y="5164419"/>
                </a:cubicBezTo>
                <a:cubicBezTo>
                  <a:pt x="939397" y="5178176"/>
                  <a:pt x="931548" y="5149126"/>
                  <a:pt x="927775" y="5104244"/>
                </a:cubicBezTo>
                <a:cubicBezTo>
                  <a:pt x="924712" y="5068234"/>
                  <a:pt x="912774" y="5053186"/>
                  <a:pt x="901630" y="5023720"/>
                </a:cubicBezTo>
                <a:cubicBezTo>
                  <a:pt x="892265" y="4998383"/>
                  <a:pt x="880550" y="4983850"/>
                  <a:pt x="913978" y="4958425"/>
                </a:cubicBezTo>
                <a:cubicBezTo>
                  <a:pt x="926211" y="4948869"/>
                  <a:pt x="942173" y="4938928"/>
                  <a:pt x="921243" y="4924696"/>
                </a:cubicBezTo>
                <a:cubicBezTo>
                  <a:pt x="907801" y="4915191"/>
                  <a:pt x="896975" y="4902722"/>
                  <a:pt x="871587" y="4914278"/>
                </a:cubicBezTo>
                <a:cubicBezTo>
                  <a:pt x="814676" y="4939422"/>
                  <a:pt x="785675" y="4933565"/>
                  <a:pt x="777263" y="4883339"/>
                </a:cubicBezTo>
                <a:cubicBezTo>
                  <a:pt x="772251" y="4851841"/>
                  <a:pt x="753428" y="4822626"/>
                  <a:pt x="734202" y="4799703"/>
                </a:cubicBezTo>
                <a:cubicBezTo>
                  <a:pt x="690889" y="4747999"/>
                  <a:pt x="704265" y="4708575"/>
                  <a:pt x="759915" y="4655213"/>
                </a:cubicBezTo>
                <a:cubicBezTo>
                  <a:pt x="756832" y="4653482"/>
                  <a:pt x="753972" y="4652267"/>
                  <a:pt x="753071" y="4648371"/>
                </a:cubicBezTo>
                <a:cubicBezTo>
                  <a:pt x="753071" y="4648371"/>
                  <a:pt x="755052" y="4649353"/>
                  <a:pt x="752192" y="4648138"/>
                </a:cubicBezTo>
                <a:cubicBezTo>
                  <a:pt x="748453" y="4646690"/>
                  <a:pt x="736855" y="4652301"/>
                  <a:pt x="728540" y="4656497"/>
                </a:cubicBezTo>
                <a:cubicBezTo>
                  <a:pt x="727884" y="4656780"/>
                  <a:pt x="726571" y="4657346"/>
                  <a:pt x="725034" y="4657397"/>
                </a:cubicBezTo>
                <a:cubicBezTo>
                  <a:pt x="705969" y="4661944"/>
                  <a:pt x="655360" y="4676415"/>
                  <a:pt x="672232" y="4634262"/>
                </a:cubicBezTo>
                <a:cubicBezTo>
                  <a:pt x="700586" y="4604292"/>
                  <a:pt x="738463" y="4589189"/>
                  <a:pt x="776085" y="4568077"/>
                </a:cubicBezTo>
                <a:cubicBezTo>
                  <a:pt x="793529" y="4548929"/>
                  <a:pt x="815868" y="4541136"/>
                  <a:pt x="837073" y="4527099"/>
                </a:cubicBezTo>
                <a:cubicBezTo>
                  <a:pt x="844942" y="4521871"/>
                  <a:pt x="849084" y="4517027"/>
                  <a:pt x="849921" y="4509935"/>
                </a:cubicBezTo>
                <a:cubicBezTo>
                  <a:pt x="850377" y="4512798"/>
                  <a:pt x="851489" y="4515379"/>
                  <a:pt x="851943" y="4518242"/>
                </a:cubicBezTo>
                <a:cubicBezTo>
                  <a:pt x="853014" y="4513497"/>
                  <a:pt x="852113" y="4509602"/>
                  <a:pt x="850556" y="4505989"/>
                </a:cubicBezTo>
                <a:cubicBezTo>
                  <a:pt x="851001" y="4507021"/>
                  <a:pt x="849476" y="4508902"/>
                  <a:pt x="849921" y="4509935"/>
                </a:cubicBezTo>
                <a:cubicBezTo>
                  <a:pt x="850556" y="4505989"/>
                  <a:pt x="847463" y="4502426"/>
                  <a:pt x="845906" y="4498814"/>
                </a:cubicBezTo>
                <a:cubicBezTo>
                  <a:pt x="844349" y="4495202"/>
                  <a:pt x="840153" y="4490890"/>
                  <a:pt x="836849" y="4488643"/>
                </a:cubicBezTo>
                <a:cubicBezTo>
                  <a:pt x="833322" y="4485879"/>
                  <a:pt x="825410" y="4483783"/>
                  <a:pt x="821681" y="4484166"/>
                </a:cubicBezTo>
                <a:cubicBezTo>
                  <a:pt x="713959" y="4488988"/>
                  <a:pt x="764165" y="4480808"/>
                  <a:pt x="796406" y="4439984"/>
                </a:cubicBezTo>
                <a:cubicBezTo>
                  <a:pt x="809042" y="4424135"/>
                  <a:pt x="799213" y="4432043"/>
                  <a:pt x="811436" y="4420655"/>
                </a:cubicBezTo>
                <a:cubicBezTo>
                  <a:pt x="810418" y="4396615"/>
                  <a:pt x="794414" y="4399230"/>
                  <a:pt x="765465" y="4402530"/>
                </a:cubicBezTo>
                <a:cubicBezTo>
                  <a:pt x="736517" y="4405828"/>
                  <a:pt x="719336" y="4394876"/>
                  <a:pt x="758092" y="4380006"/>
                </a:cubicBezTo>
                <a:cubicBezTo>
                  <a:pt x="759384" y="4375777"/>
                  <a:pt x="760454" y="4371032"/>
                  <a:pt x="761746" y="4366803"/>
                </a:cubicBezTo>
                <a:cubicBezTo>
                  <a:pt x="729927" y="4367056"/>
                  <a:pt x="697473" y="4371255"/>
                  <a:pt x="682188" y="4346633"/>
                </a:cubicBezTo>
                <a:cubicBezTo>
                  <a:pt x="663948" y="4342256"/>
                  <a:pt x="649278" y="4347967"/>
                  <a:pt x="631770" y="4356126"/>
                </a:cubicBezTo>
                <a:cubicBezTo>
                  <a:pt x="637141" y="4374007"/>
                  <a:pt x="641166" y="4386958"/>
                  <a:pt x="615788" y="4400346"/>
                </a:cubicBezTo>
                <a:cubicBezTo>
                  <a:pt x="604413" y="4406473"/>
                  <a:pt x="590844" y="4412934"/>
                  <a:pt x="580463" y="4401497"/>
                </a:cubicBezTo>
                <a:cubicBezTo>
                  <a:pt x="570083" y="4390061"/>
                  <a:pt x="556185" y="4377693"/>
                  <a:pt x="579138" y="4362291"/>
                </a:cubicBezTo>
                <a:cubicBezTo>
                  <a:pt x="583289" y="4359278"/>
                  <a:pt x="593988" y="4349770"/>
                  <a:pt x="593543" y="4348739"/>
                </a:cubicBezTo>
                <a:cubicBezTo>
                  <a:pt x="552400" y="4293038"/>
                  <a:pt x="603094" y="4293217"/>
                  <a:pt x="654518" y="4267990"/>
                </a:cubicBezTo>
                <a:cubicBezTo>
                  <a:pt x="667430" y="4261813"/>
                  <a:pt x="672027" y="4259831"/>
                  <a:pt x="684070" y="4255252"/>
                </a:cubicBezTo>
                <a:cubicBezTo>
                  <a:pt x="695647" y="4245978"/>
                  <a:pt x="707223" y="4236704"/>
                  <a:pt x="718577" y="4226914"/>
                </a:cubicBezTo>
                <a:cubicBezTo>
                  <a:pt x="727772" y="4222951"/>
                  <a:pt x="736308" y="4219271"/>
                  <a:pt x="745502" y="4215308"/>
                </a:cubicBezTo>
                <a:cubicBezTo>
                  <a:pt x="680029" y="4126646"/>
                  <a:pt x="610859" y="4043863"/>
                  <a:pt x="568794" y="3942663"/>
                </a:cubicBezTo>
                <a:cubicBezTo>
                  <a:pt x="565679" y="3935439"/>
                  <a:pt x="559939" y="3929345"/>
                  <a:pt x="559673" y="3921504"/>
                </a:cubicBezTo>
                <a:cubicBezTo>
                  <a:pt x="555932" y="3844175"/>
                  <a:pt x="558547" y="3841211"/>
                  <a:pt x="464755" y="3863894"/>
                </a:cubicBezTo>
                <a:cubicBezTo>
                  <a:pt x="503499" y="3809252"/>
                  <a:pt x="555018" y="3762566"/>
                  <a:pt x="521554" y="3706615"/>
                </a:cubicBezTo>
                <a:cubicBezTo>
                  <a:pt x="501387" y="3710413"/>
                  <a:pt x="486749" y="3721618"/>
                  <a:pt x="468595" y="3731892"/>
                </a:cubicBezTo>
                <a:cubicBezTo>
                  <a:pt x="467504" y="3732974"/>
                  <a:pt x="467313" y="3737952"/>
                  <a:pt x="468861" y="3739733"/>
                </a:cubicBezTo>
                <a:cubicBezTo>
                  <a:pt x="444339" y="3749691"/>
                  <a:pt x="432996" y="3761312"/>
                  <a:pt x="434139" y="3731446"/>
                </a:cubicBezTo>
                <a:cubicBezTo>
                  <a:pt x="454199" y="3709335"/>
                  <a:pt x="475584" y="3688490"/>
                  <a:pt x="495645" y="3666380"/>
                </a:cubicBezTo>
                <a:cubicBezTo>
                  <a:pt x="501300" y="3657822"/>
                  <a:pt x="507391" y="3648465"/>
                  <a:pt x="513046" y="3639908"/>
                </a:cubicBezTo>
                <a:cubicBezTo>
                  <a:pt x="504276" y="3641241"/>
                  <a:pt x="497265" y="3643039"/>
                  <a:pt x="488494" y="3644372"/>
                </a:cubicBezTo>
                <a:cubicBezTo>
                  <a:pt x="439379" y="3651468"/>
                  <a:pt x="407771" y="3650406"/>
                  <a:pt x="387582" y="3612599"/>
                </a:cubicBezTo>
                <a:cubicBezTo>
                  <a:pt x="392613" y="3609819"/>
                  <a:pt x="399202" y="3610651"/>
                  <a:pt x="401362" y="3604825"/>
                </a:cubicBezTo>
                <a:cubicBezTo>
                  <a:pt x="401139" y="3604309"/>
                  <a:pt x="400917" y="3603792"/>
                  <a:pt x="401351" y="3602993"/>
                </a:cubicBezTo>
                <a:cubicBezTo>
                  <a:pt x="402611" y="3593270"/>
                  <a:pt x="438920" y="3572723"/>
                  <a:pt x="416019" y="3559340"/>
                </a:cubicBezTo>
                <a:cubicBezTo>
                  <a:pt x="415140" y="3559107"/>
                  <a:pt x="413827" y="3559673"/>
                  <a:pt x="412514" y="3560239"/>
                </a:cubicBezTo>
                <a:cubicBezTo>
                  <a:pt x="415543" y="3552815"/>
                  <a:pt x="410999" y="3563952"/>
                  <a:pt x="412080" y="3561038"/>
                </a:cubicBezTo>
                <a:cubicBezTo>
                  <a:pt x="411857" y="3560522"/>
                  <a:pt x="412291" y="3559723"/>
                  <a:pt x="412291" y="3559723"/>
                </a:cubicBezTo>
                <a:cubicBezTo>
                  <a:pt x="411635" y="3560006"/>
                  <a:pt x="411857" y="3560522"/>
                  <a:pt x="411857" y="3560522"/>
                </a:cubicBezTo>
                <a:cubicBezTo>
                  <a:pt x="411422" y="3561322"/>
                  <a:pt x="411210" y="3562637"/>
                  <a:pt x="410342" y="3564235"/>
                </a:cubicBezTo>
                <a:cubicBezTo>
                  <a:pt x="403850" y="3579886"/>
                  <a:pt x="355043" y="3602148"/>
                  <a:pt x="332533" y="3580641"/>
                </a:cubicBezTo>
                <a:cubicBezTo>
                  <a:pt x="330097" y="3576795"/>
                  <a:pt x="330054" y="3569471"/>
                  <a:pt x="328275" y="3565342"/>
                </a:cubicBezTo>
                <a:cubicBezTo>
                  <a:pt x="326272" y="3560697"/>
                  <a:pt x="324715" y="3557084"/>
                  <a:pt x="322936" y="3552957"/>
                </a:cubicBezTo>
                <a:cubicBezTo>
                  <a:pt x="326876" y="3551258"/>
                  <a:pt x="330159" y="3549843"/>
                  <a:pt x="332998" y="3547395"/>
                </a:cubicBezTo>
                <a:cubicBezTo>
                  <a:pt x="332342" y="3547678"/>
                  <a:pt x="332119" y="3547162"/>
                  <a:pt x="332119" y="3547162"/>
                </a:cubicBezTo>
                <a:cubicBezTo>
                  <a:pt x="330139" y="3546180"/>
                  <a:pt x="328782" y="3539421"/>
                  <a:pt x="328983" y="3536274"/>
                </a:cubicBezTo>
                <a:cubicBezTo>
                  <a:pt x="313381" y="3532597"/>
                  <a:pt x="298435" y="3528635"/>
                  <a:pt x="283055" y="3525474"/>
                </a:cubicBezTo>
                <a:cubicBezTo>
                  <a:pt x="306633" y="3504295"/>
                  <a:pt x="337127" y="3502778"/>
                  <a:pt x="307786" y="3476260"/>
                </a:cubicBezTo>
                <a:cubicBezTo>
                  <a:pt x="293888" y="3463892"/>
                  <a:pt x="306715" y="3443064"/>
                  <a:pt x="318249" y="3426466"/>
                </a:cubicBezTo>
                <a:cubicBezTo>
                  <a:pt x="317592" y="3426749"/>
                  <a:pt x="317592" y="3426749"/>
                  <a:pt x="316936" y="3427032"/>
                </a:cubicBezTo>
                <a:cubicBezTo>
                  <a:pt x="305104" y="3430296"/>
                  <a:pt x="279662" y="3432695"/>
                  <a:pt x="269504" y="3421775"/>
                </a:cubicBezTo>
                <a:cubicBezTo>
                  <a:pt x="263594" y="3424322"/>
                  <a:pt x="258997" y="3426304"/>
                  <a:pt x="253743" y="3428569"/>
                </a:cubicBezTo>
                <a:cubicBezTo>
                  <a:pt x="248086" y="3399185"/>
                  <a:pt x="283622" y="3396719"/>
                  <a:pt x="295548" y="3371995"/>
                </a:cubicBezTo>
                <a:cubicBezTo>
                  <a:pt x="310842" y="3360507"/>
                  <a:pt x="326137" y="3349018"/>
                  <a:pt x="342088" y="3337246"/>
                </a:cubicBezTo>
                <a:cubicBezTo>
                  <a:pt x="341431" y="3337529"/>
                  <a:pt x="340552" y="3337296"/>
                  <a:pt x="343625" y="3337196"/>
                </a:cubicBezTo>
                <a:cubicBezTo>
                  <a:pt x="351081" y="3336430"/>
                  <a:pt x="370603" y="3334747"/>
                  <a:pt x="380908" y="3333364"/>
                </a:cubicBezTo>
                <a:cubicBezTo>
                  <a:pt x="380558" y="3310873"/>
                  <a:pt x="376098" y="3298719"/>
                  <a:pt x="346048" y="3301270"/>
                </a:cubicBezTo>
                <a:cubicBezTo>
                  <a:pt x="323678" y="3303569"/>
                  <a:pt x="298871" y="3302023"/>
                  <a:pt x="276045" y="3301459"/>
                </a:cubicBezTo>
                <a:cubicBezTo>
                  <a:pt x="270580" y="3305039"/>
                  <a:pt x="266650" y="3308569"/>
                  <a:pt x="261407" y="3312665"/>
                </a:cubicBezTo>
                <a:cubicBezTo>
                  <a:pt x="254459" y="3325451"/>
                  <a:pt x="242363" y="3320874"/>
                  <a:pt x="236622" y="3314782"/>
                </a:cubicBezTo>
                <a:cubicBezTo>
                  <a:pt x="223815" y="3301331"/>
                  <a:pt x="234079" y="3292623"/>
                  <a:pt x="244533" y="3278938"/>
                </a:cubicBezTo>
                <a:cubicBezTo>
                  <a:pt x="262920" y="3271011"/>
                  <a:pt x="290660" y="3248651"/>
                  <a:pt x="304791" y="3263366"/>
                </a:cubicBezTo>
                <a:cubicBezTo>
                  <a:pt x="303477" y="3263933"/>
                  <a:pt x="306104" y="3262800"/>
                  <a:pt x="305448" y="3263083"/>
                </a:cubicBezTo>
                <a:cubicBezTo>
                  <a:pt x="305448" y="3263083"/>
                  <a:pt x="305448" y="3263083"/>
                  <a:pt x="306104" y="3262800"/>
                </a:cubicBezTo>
                <a:cubicBezTo>
                  <a:pt x="311358" y="3260536"/>
                  <a:pt x="325815" y="3256138"/>
                  <a:pt x="332827" y="3254340"/>
                </a:cubicBezTo>
                <a:cubicBezTo>
                  <a:pt x="333654" y="3245417"/>
                  <a:pt x="333822" y="3236777"/>
                  <a:pt x="334648" y="3227854"/>
                </a:cubicBezTo>
                <a:cubicBezTo>
                  <a:pt x="296368" y="3211308"/>
                  <a:pt x="340260" y="3174030"/>
                  <a:pt x="307879" y="3153106"/>
                </a:cubicBezTo>
                <a:cubicBezTo>
                  <a:pt x="308758" y="3153339"/>
                  <a:pt x="310517" y="3153806"/>
                  <a:pt x="312274" y="3154271"/>
                </a:cubicBezTo>
                <a:cubicBezTo>
                  <a:pt x="309415" y="3153056"/>
                  <a:pt x="305899" y="3152124"/>
                  <a:pt x="302604" y="3151708"/>
                </a:cubicBezTo>
                <a:cubicBezTo>
                  <a:pt x="302827" y="3152224"/>
                  <a:pt x="302170" y="3152508"/>
                  <a:pt x="301736" y="3153307"/>
                </a:cubicBezTo>
                <a:cubicBezTo>
                  <a:pt x="274409" y="3171205"/>
                  <a:pt x="261116" y="3187339"/>
                  <a:pt x="231839" y="3171808"/>
                </a:cubicBezTo>
                <a:cubicBezTo>
                  <a:pt x="208463" y="3189841"/>
                  <a:pt x="195953" y="3189725"/>
                  <a:pt x="185731" y="3167817"/>
                </a:cubicBezTo>
                <a:cubicBezTo>
                  <a:pt x="195794" y="3162257"/>
                  <a:pt x="200581" y="3155297"/>
                  <a:pt x="203822" y="3146556"/>
                </a:cubicBezTo>
                <a:cubicBezTo>
                  <a:pt x="210633" y="3147904"/>
                  <a:pt x="199649" y="3145907"/>
                  <a:pt x="202943" y="3146323"/>
                </a:cubicBezTo>
                <a:cubicBezTo>
                  <a:pt x="205580" y="3147022"/>
                  <a:pt x="204701" y="3146789"/>
                  <a:pt x="203822" y="3146556"/>
                </a:cubicBezTo>
                <a:cubicBezTo>
                  <a:pt x="203165" y="3146840"/>
                  <a:pt x="202064" y="3146090"/>
                  <a:pt x="200528" y="3146140"/>
                </a:cubicBezTo>
                <a:cubicBezTo>
                  <a:pt x="179661" y="3142896"/>
                  <a:pt x="140724" y="3126634"/>
                  <a:pt x="132028" y="3102845"/>
                </a:cubicBezTo>
                <a:cubicBezTo>
                  <a:pt x="135088" y="3100914"/>
                  <a:pt x="140564" y="3099166"/>
                  <a:pt x="144282" y="3096951"/>
                </a:cubicBezTo>
                <a:cubicBezTo>
                  <a:pt x="147766" y="3092389"/>
                  <a:pt x="149482" y="3085530"/>
                  <a:pt x="154291" y="3082233"/>
                </a:cubicBezTo>
                <a:cubicBezTo>
                  <a:pt x="241726" y="3023125"/>
                  <a:pt x="204231" y="3028272"/>
                  <a:pt x="140115" y="2984311"/>
                </a:cubicBezTo>
                <a:cubicBezTo>
                  <a:pt x="139035" y="2987224"/>
                  <a:pt x="136016" y="2996481"/>
                  <a:pt x="134935" y="2999394"/>
                </a:cubicBezTo>
                <a:cubicBezTo>
                  <a:pt x="123772" y="3004206"/>
                  <a:pt x="115436" y="3004741"/>
                  <a:pt x="105098" y="3000629"/>
                </a:cubicBezTo>
                <a:cubicBezTo>
                  <a:pt x="111823" y="2987326"/>
                  <a:pt x="106527" y="2982267"/>
                  <a:pt x="91814" y="2980653"/>
                </a:cubicBezTo>
                <a:cubicBezTo>
                  <a:pt x="89600" y="2977323"/>
                  <a:pt x="87387" y="2973994"/>
                  <a:pt x="85173" y="2970665"/>
                </a:cubicBezTo>
                <a:cubicBezTo>
                  <a:pt x="78584" y="2969833"/>
                  <a:pt x="66075" y="2969717"/>
                  <a:pt x="62537" y="2965122"/>
                </a:cubicBezTo>
                <a:cubicBezTo>
                  <a:pt x="56563" y="2956683"/>
                  <a:pt x="65767" y="2954551"/>
                  <a:pt x="73637" y="2949323"/>
                </a:cubicBezTo>
                <a:cubicBezTo>
                  <a:pt x="51118" y="2925985"/>
                  <a:pt x="84832" y="2912064"/>
                  <a:pt x="91069" y="2890404"/>
                </a:cubicBezTo>
                <a:cubicBezTo>
                  <a:pt x="110408" y="2819648"/>
                  <a:pt x="62117" y="2779880"/>
                  <a:pt x="31737" y="2725660"/>
                </a:cubicBezTo>
                <a:cubicBezTo>
                  <a:pt x="39384" y="2719916"/>
                  <a:pt x="37604" y="2715788"/>
                  <a:pt x="30994" y="2711294"/>
                </a:cubicBezTo>
                <a:cubicBezTo>
                  <a:pt x="20370" y="2695679"/>
                  <a:pt x="10624" y="2680297"/>
                  <a:pt x="0" y="2664682"/>
                </a:cubicBezTo>
                <a:cubicBezTo>
                  <a:pt x="1525" y="2662801"/>
                  <a:pt x="4153" y="2661668"/>
                  <a:pt x="4142" y="2659837"/>
                </a:cubicBezTo>
                <a:cubicBezTo>
                  <a:pt x="11627" y="2588683"/>
                  <a:pt x="32747" y="2559997"/>
                  <a:pt x="113033" y="2516822"/>
                </a:cubicBezTo>
                <a:cubicBezTo>
                  <a:pt x="141473" y="2501502"/>
                  <a:pt x="138674" y="2435394"/>
                  <a:pt x="136767" y="2409289"/>
                </a:cubicBezTo>
                <a:cubicBezTo>
                  <a:pt x="135664" y="2408541"/>
                  <a:pt x="133472" y="2408874"/>
                  <a:pt x="131280" y="2409207"/>
                </a:cubicBezTo>
                <a:cubicBezTo>
                  <a:pt x="133662" y="2403896"/>
                  <a:pt x="129320" y="2411887"/>
                  <a:pt x="130623" y="2409490"/>
                </a:cubicBezTo>
                <a:cubicBezTo>
                  <a:pt x="130189" y="2410289"/>
                  <a:pt x="129754" y="2411088"/>
                  <a:pt x="129320" y="2411887"/>
                </a:cubicBezTo>
                <a:cubicBezTo>
                  <a:pt x="121503" y="2426272"/>
                  <a:pt x="107216" y="2459968"/>
                  <a:pt x="108858" y="2478231"/>
                </a:cubicBezTo>
                <a:cubicBezTo>
                  <a:pt x="111868" y="2505084"/>
                  <a:pt x="91363" y="2526163"/>
                  <a:pt x="59766" y="2526931"/>
                </a:cubicBezTo>
                <a:cubicBezTo>
                  <a:pt x="35192" y="2527733"/>
                  <a:pt x="18043" y="2522274"/>
                  <a:pt x="20288" y="2493157"/>
                </a:cubicBezTo>
                <a:cubicBezTo>
                  <a:pt x="23528" y="2446475"/>
                  <a:pt x="82979" y="2405549"/>
                  <a:pt x="114797" y="2367356"/>
                </a:cubicBezTo>
                <a:cubicBezTo>
                  <a:pt x="114797" y="2367356"/>
                  <a:pt x="109787" y="2373798"/>
                  <a:pt x="116978" y="2365191"/>
                </a:cubicBezTo>
                <a:cubicBezTo>
                  <a:pt x="125038" y="2354985"/>
                  <a:pt x="154419" y="2312946"/>
                  <a:pt x="161558" y="2295182"/>
                </a:cubicBezTo>
                <a:cubicBezTo>
                  <a:pt x="168220" y="2308833"/>
                  <a:pt x="167226" y="2326396"/>
                  <a:pt x="168635" y="2342313"/>
                </a:cubicBezTo>
                <a:cubicBezTo>
                  <a:pt x="175203" y="2339481"/>
                  <a:pt x="179142" y="2337783"/>
                  <a:pt x="186801" y="2333870"/>
                </a:cubicBezTo>
                <a:cubicBezTo>
                  <a:pt x="194459" y="2329957"/>
                  <a:pt x="196862" y="2328309"/>
                  <a:pt x="210643" y="2320533"/>
                </a:cubicBezTo>
                <a:cubicBezTo>
                  <a:pt x="209986" y="2320816"/>
                  <a:pt x="186154" y="2335985"/>
                  <a:pt x="210643" y="2320533"/>
                </a:cubicBezTo>
                <a:cubicBezTo>
                  <a:pt x="213047" y="2318884"/>
                  <a:pt x="215452" y="2317236"/>
                  <a:pt x="219169" y="2315021"/>
                </a:cubicBezTo>
                <a:cubicBezTo>
                  <a:pt x="276450" y="2278090"/>
                  <a:pt x="437616" y="2180469"/>
                  <a:pt x="534766" y="2169189"/>
                </a:cubicBezTo>
                <a:cubicBezTo>
                  <a:pt x="610710" y="2134005"/>
                  <a:pt x="678784" y="2104050"/>
                  <a:pt x="752780" y="2073377"/>
                </a:cubicBezTo>
                <a:cubicBezTo>
                  <a:pt x="783200" y="2059041"/>
                  <a:pt x="811492" y="2056024"/>
                  <a:pt x="843713" y="2049479"/>
                </a:cubicBezTo>
                <a:cubicBezTo>
                  <a:pt x="845270" y="2053092"/>
                  <a:pt x="847483" y="2056421"/>
                  <a:pt x="849041" y="2060033"/>
                </a:cubicBezTo>
                <a:cubicBezTo>
                  <a:pt x="862174" y="2054372"/>
                  <a:pt x="872448" y="2047495"/>
                  <a:pt x="887574" y="2044647"/>
                </a:cubicBezTo>
                <a:cubicBezTo>
                  <a:pt x="896291" y="2034158"/>
                  <a:pt x="949007" y="2004703"/>
                  <a:pt x="965606" y="2028758"/>
                </a:cubicBezTo>
                <a:cubicBezTo>
                  <a:pt x="1103184" y="1950483"/>
                  <a:pt x="1250147" y="1901208"/>
                  <a:pt x="1393520" y="1838183"/>
                </a:cubicBezTo>
                <a:cubicBezTo>
                  <a:pt x="1411261" y="1832370"/>
                  <a:pt x="1426344" y="1822198"/>
                  <a:pt x="1444318" y="1818733"/>
                </a:cubicBezTo>
                <a:cubicBezTo>
                  <a:pt x="1448915" y="1816751"/>
                  <a:pt x="1452411" y="1814021"/>
                  <a:pt x="1457230" y="1812555"/>
                </a:cubicBezTo>
                <a:cubicBezTo>
                  <a:pt x="1478700" y="1806360"/>
                  <a:pt x="1498856" y="1800732"/>
                  <a:pt x="1519649" y="1791157"/>
                </a:cubicBezTo>
                <a:cubicBezTo>
                  <a:pt x="1696915" y="1707402"/>
                  <a:pt x="1877508" y="1629557"/>
                  <a:pt x="2055653" y="1546034"/>
                </a:cubicBezTo>
                <a:cubicBezTo>
                  <a:pt x="2256539" y="1448425"/>
                  <a:pt x="2416458" y="1400297"/>
                  <a:pt x="2617789" y="1303721"/>
                </a:cubicBezTo>
                <a:cubicBezTo>
                  <a:pt x="2644268" y="1291083"/>
                  <a:pt x="2669668" y="1281358"/>
                  <a:pt x="2694378" y="1266423"/>
                </a:cubicBezTo>
                <a:cubicBezTo>
                  <a:pt x="2702471" y="1261710"/>
                  <a:pt x="2708582" y="1256016"/>
                  <a:pt x="2716674" y="1251304"/>
                </a:cubicBezTo>
                <a:cubicBezTo>
                  <a:pt x="2728050" y="1245177"/>
                  <a:pt x="2738769" y="1239332"/>
                  <a:pt x="2749710" y="1234004"/>
                </a:cubicBezTo>
                <a:cubicBezTo>
                  <a:pt x="2769336" y="1212693"/>
                  <a:pt x="2786390" y="1201670"/>
                  <a:pt x="2815169" y="1207011"/>
                </a:cubicBezTo>
                <a:cubicBezTo>
                  <a:pt x="2817795" y="1205879"/>
                  <a:pt x="2821524" y="1205496"/>
                  <a:pt x="2824151" y="1204363"/>
                </a:cubicBezTo>
                <a:cubicBezTo>
                  <a:pt x="2889397" y="1178686"/>
                  <a:pt x="2956901" y="1163664"/>
                  <a:pt x="3022380" y="1140334"/>
                </a:cubicBezTo>
                <a:cubicBezTo>
                  <a:pt x="3042705" y="1126066"/>
                  <a:pt x="3061283" y="1113161"/>
                  <a:pt x="3085614" y="1108182"/>
                </a:cubicBezTo>
                <a:cubicBezTo>
                  <a:pt x="3090856" y="1104086"/>
                  <a:pt x="3095665" y="1100789"/>
                  <a:pt x="3101353" y="1097725"/>
                </a:cubicBezTo>
                <a:cubicBezTo>
                  <a:pt x="3124104" y="1085470"/>
                  <a:pt x="3145776" y="1076128"/>
                  <a:pt x="3171197" y="1070066"/>
                </a:cubicBezTo>
                <a:cubicBezTo>
                  <a:pt x="3327005" y="1032277"/>
                  <a:pt x="3467475" y="960712"/>
                  <a:pt x="3612139" y="893457"/>
                </a:cubicBezTo>
                <a:cubicBezTo>
                  <a:pt x="3779724" y="805308"/>
                  <a:pt x="3950413" y="722552"/>
                  <a:pt x="4119332" y="637499"/>
                </a:cubicBezTo>
                <a:cubicBezTo>
                  <a:pt x="4176508" y="620196"/>
                  <a:pt x="4233461" y="602378"/>
                  <a:pt x="4290626" y="583244"/>
                </a:cubicBezTo>
                <a:cubicBezTo>
                  <a:pt x="4331976" y="561748"/>
                  <a:pt x="4428798" y="531639"/>
                  <a:pt x="4467712" y="506298"/>
                </a:cubicBezTo>
                <a:cubicBezTo>
                  <a:pt x="4522982" y="500832"/>
                  <a:pt x="4570465" y="477304"/>
                  <a:pt x="4621455" y="452876"/>
                </a:cubicBezTo>
                <a:cubicBezTo>
                  <a:pt x="4667413" y="431230"/>
                  <a:pt x="4706974" y="403774"/>
                  <a:pt x="4758727" y="397376"/>
                </a:cubicBezTo>
                <a:cubicBezTo>
                  <a:pt x="4780875" y="394561"/>
                  <a:pt x="4787124" y="374733"/>
                  <a:pt x="4795586" y="358234"/>
                </a:cubicBezTo>
                <a:cubicBezTo>
                  <a:pt x="4795586" y="358234"/>
                  <a:pt x="4795385" y="361380"/>
                  <a:pt x="4796020" y="357434"/>
                </a:cubicBezTo>
                <a:lnTo>
                  <a:pt x="4937825" y="288966"/>
                </a:lnTo>
                <a:cubicBezTo>
                  <a:pt x="4939582" y="289431"/>
                  <a:pt x="4941776" y="289097"/>
                  <a:pt x="4943534" y="289563"/>
                </a:cubicBezTo>
                <a:cubicBezTo>
                  <a:pt x="5014870" y="254531"/>
                  <a:pt x="5088115" y="245600"/>
                  <a:pt x="5146612" y="191622"/>
                </a:cubicBezTo>
                <a:lnTo>
                  <a:pt x="5104139" y="208707"/>
                </a:lnTo>
                <a:lnTo>
                  <a:pt x="5265856" y="130429"/>
                </a:lnTo>
                <a:cubicBezTo>
                  <a:pt x="5268494" y="131129"/>
                  <a:pt x="5281681" y="134624"/>
                  <a:pt x="5285198" y="135556"/>
                </a:cubicBezTo>
                <a:cubicBezTo>
                  <a:pt x="5290451" y="133291"/>
                  <a:pt x="5294826" y="130794"/>
                  <a:pt x="5300080" y="128529"/>
                </a:cubicBezTo>
                <a:cubicBezTo>
                  <a:pt x="5324705" y="98944"/>
                  <a:pt x="5343739" y="88903"/>
                  <a:pt x="5375230" y="107762"/>
                </a:cubicBezTo>
                <a:cubicBezTo>
                  <a:pt x="5375018" y="109077"/>
                  <a:pt x="5375463" y="110109"/>
                  <a:pt x="5375474" y="111940"/>
                </a:cubicBezTo>
                <a:cubicBezTo>
                  <a:pt x="5417079" y="96454"/>
                  <a:pt x="5457148" y="81018"/>
                  <a:pt x="5498086" y="63983"/>
                </a:cubicBezTo>
                <a:lnTo>
                  <a:pt x="5497972" y="64691"/>
                </a:lnTo>
                <a:lnTo>
                  <a:pt x="5497629" y="65634"/>
                </a:lnTo>
                <a:cubicBezTo>
                  <a:pt x="5496955" y="67683"/>
                  <a:pt x="5496471" y="69269"/>
                  <a:pt x="5497874" y="65299"/>
                </a:cubicBezTo>
                <a:cubicBezTo>
                  <a:pt x="5498742" y="63701"/>
                  <a:pt x="5499389" y="61586"/>
                  <a:pt x="5500469" y="58672"/>
                </a:cubicBezTo>
                <a:cubicBezTo>
                  <a:pt x="5508020" y="36447"/>
                  <a:pt x="5586200" y="8255"/>
                  <a:pt x="5620995" y="29361"/>
                </a:cubicBezTo>
                <a:cubicBezTo>
                  <a:pt x="5634119" y="21868"/>
                  <a:pt x="5643545" y="20253"/>
                  <a:pt x="5654550" y="25912"/>
                </a:cubicBezTo>
                <a:cubicBezTo>
                  <a:pt x="5657156" y="21117"/>
                  <a:pt x="5691707" y="104"/>
                  <a:pt x="5702469" y="1585"/>
                </a:cubicBezTo>
                <a:cubicBezTo>
                  <a:pt x="5695553" y="19865"/>
                  <a:pt x="5678690" y="25910"/>
                  <a:pt x="5659880" y="36466"/>
                </a:cubicBezTo>
                <a:cubicBezTo>
                  <a:pt x="5612205" y="64971"/>
                  <a:pt x="5570993" y="110275"/>
                  <a:pt x="5512832" y="109031"/>
                </a:cubicBezTo>
                <a:cubicBezTo>
                  <a:pt x="5512609" y="108515"/>
                  <a:pt x="5512609" y="108515"/>
                  <a:pt x="5513054" y="109547"/>
                </a:cubicBezTo>
                <a:cubicBezTo>
                  <a:pt x="5515046" y="112361"/>
                  <a:pt x="5521667" y="118686"/>
                  <a:pt x="5520162" y="124230"/>
                </a:cubicBezTo>
                <a:cubicBezTo>
                  <a:pt x="5521041" y="124463"/>
                  <a:pt x="5521041" y="124463"/>
                  <a:pt x="5521920" y="124696"/>
                </a:cubicBezTo>
                <a:cubicBezTo>
                  <a:pt x="5536421" y="127625"/>
                  <a:pt x="5560041" y="113772"/>
                  <a:pt x="5577104" y="104580"/>
                </a:cubicBezTo>
                <a:cubicBezTo>
                  <a:pt x="5608384" y="124755"/>
                  <a:pt x="5592201" y="172120"/>
                  <a:pt x="5648836" y="137304"/>
                </a:cubicBezTo>
                <a:lnTo>
                  <a:pt x="5649183" y="136665"/>
                </a:lnTo>
                <a:lnTo>
                  <a:pt x="5649691" y="138159"/>
                </a:lnTo>
                <a:cubicBezTo>
                  <a:pt x="5649606" y="137736"/>
                  <a:pt x="5649270" y="136504"/>
                  <a:pt x="5649270" y="136504"/>
                </a:cubicBezTo>
                <a:lnTo>
                  <a:pt x="5649183" y="136665"/>
                </a:lnTo>
                <a:lnTo>
                  <a:pt x="5648602" y="134956"/>
                </a:lnTo>
                <a:cubicBezTo>
                  <a:pt x="5645700" y="126417"/>
                  <a:pt x="5616009" y="115348"/>
                  <a:pt x="5643358" y="101112"/>
                </a:cubicBezTo>
                <a:cubicBezTo>
                  <a:pt x="5674689" y="92502"/>
                  <a:pt x="5678979" y="75354"/>
                  <a:pt x="5686954" y="50498"/>
                </a:cubicBezTo>
                <a:cubicBezTo>
                  <a:pt x="5686954" y="50498"/>
                  <a:pt x="5687610" y="50215"/>
                  <a:pt x="5687388" y="49699"/>
                </a:cubicBezTo>
                <a:cubicBezTo>
                  <a:pt x="5689558" y="45703"/>
                  <a:pt x="5702672" y="36379"/>
                  <a:pt x="5711230" y="36362"/>
                </a:cubicBezTo>
                <a:cubicBezTo>
                  <a:pt x="5711230" y="36362"/>
                  <a:pt x="5711452" y="36878"/>
                  <a:pt x="5711452" y="36878"/>
                </a:cubicBezTo>
                <a:cubicBezTo>
                  <a:pt x="5711452" y="36878"/>
                  <a:pt x="5711230" y="36362"/>
                  <a:pt x="5711441" y="35047"/>
                </a:cubicBezTo>
                <a:cubicBezTo>
                  <a:pt x="5711219" y="34530"/>
                  <a:pt x="5711219" y="34530"/>
                  <a:pt x="5711219" y="34530"/>
                </a:cubicBezTo>
                <a:cubicBezTo>
                  <a:pt x="5710997" y="34014"/>
                  <a:pt x="5711431" y="33215"/>
                  <a:pt x="5711208" y="32699"/>
                </a:cubicBezTo>
                <a:cubicBezTo>
                  <a:pt x="5712405" y="11989"/>
                  <a:pt x="5757473" y="-11722"/>
                  <a:pt x="5781529" y="11566"/>
                </a:cubicBezTo>
                <a:cubicBezTo>
                  <a:pt x="5782185" y="11283"/>
                  <a:pt x="5782185" y="11283"/>
                  <a:pt x="5782185" y="11283"/>
                </a:cubicBezTo>
                <a:cubicBezTo>
                  <a:pt x="5782185" y="11283"/>
                  <a:pt x="5782842" y="11000"/>
                  <a:pt x="5782842" y="11000"/>
                </a:cubicBezTo>
                <a:cubicBezTo>
                  <a:pt x="5787216" y="8502"/>
                  <a:pt x="5800530" y="-3968"/>
                  <a:pt x="5808241" y="1275"/>
                </a:cubicBezTo>
                <a:cubicBezTo>
                  <a:pt x="5808241" y="1275"/>
                  <a:pt x="5807304" y="456"/>
                  <a:pt x="5807083" y="1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AE419AE-55FB-4A23-92A6-4D0346297DD0}"/>
              </a:ext>
            </a:extLst>
          </p:cNvPr>
          <p:cNvSpPr/>
          <p:nvPr/>
        </p:nvSpPr>
        <p:spPr>
          <a:xfrm rot="20200871">
            <a:off x="11439867" y="1928198"/>
            <a:ext cx="14302" cy="5620"/>
          </a:xfrm>
          <a:custGeom>
            <a:avLst/>
            <a:gdLst>
              <a:gd name="connsiteX0" fmla="*/ 1652 w 14302"/>
              <a:gd name="connsiteY0" fmla="*/ 10677 h 5619"/>
              <a:gd name="connsiteX1" fmla="*/ 1652 w 14302"/>
              <a:gd name="connsiteY1" fmla="*/ 10677 h 5619"/>
              <a:gd name="connsiteX2" fmla="*/ 1652 w 14302"/>
              <a:gd name="connsiteY2" fmla="*/ 10677 h 5619"/>
              <a:gd name="connsiteX3" fmla="*/ 3797 w 14302"/>
              <a:gd name="connsiteY3" fmla="*/ 10677 h 5619"/>
              <a:gd name="connsiteX4" fmla="*/ 15238 w 14302"/>
              <a:gd name="connsiteY4" fmla="*/ 10116 h 5619"/>
              <a:gd name="connsiteX5" fmla="*/ 19529 w 14302"/>
              <a:gd name="connsiteY5" fmla="*/ 0 h 5619"/>
              <a:gd name="connsiteX6" fmla="*/ 1652 w 14302"/>
              <a:gd name="connsiteY6" fmla="*/ 562 h 5619"/>
              <a:gd name="connsiteX7" fmla="*/ 1652 w 14302"/>
              <a:gd name="connsiteY7" fmla="*/ 10677 h 5619"/>
              <a:gd name="connsiteX8" fmla="*/ 1652 w 14302"/>
              <a:gd name="connsiteY8" fmla="*/ 10677 h 5619"/>
              <a:gd name="connsiteX9" fmla="*/ 1652 w 14302"/>
              <a:gd name="connsiteY9" fmla="*/ 10677 h 5619"/>
              <a:gd name="connsiteX10" fmla="*/ 1652 w 14302"/>
              <a:gd name="connsiteY10" fmla="*/ 10677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2" h="5619">
                <a:moveTo>
                  <a:pt x="1652" y="10677"/>
                </a:moveTo>
                <a:cubicBezTo>
                  <a:pt x="1652" y="10677"/>
                  <a:pt x="1652" y="10677"/>
                  <a:pt x="1652" y="10677"/>
                </a:cubicBezTo>
                <a:cubicBezTo>
                  <a:pt x="2367" y="10677"/>
                  <a:pt x="2367" y="10677"/>
                  <a:pt x="1652" y="10677"/>
                </a:cubicBezTo>
                <a:cubicBezTo>
                  <a:pt x="2367" y="10677"/>
                  <a:pt x="3082" y="10677"/>
                  <a:pt x="3797" y="10677"/>
                </a:cubicBezTo>
                <a:cubicBezTo>
                  <a:pt x="6657" y="10677"/>
                  <a:pt x="10948" y="10116"/>
                  <a:pt x="15238" y="10116"/>
                </a:cubicBezTo>
                <a:cubicBezTo>
                  <a:pt x="17384" y="7306"/>
                  <a:pt x="18814" y="3934"/>
                  <a:pt x="19529" y="0"/>
                </a:cubicBezTo>
                <a:cubicBezTo>
                  <a:pt x="15238" y="562"/>
                  <a:pt x="8803" y="1124"/>
                  <a:pt x="1652" y="562"/>
                </a:cubicBezTo>
                <a:cubicBezTo>
                  <a:pt x="2367" y="3372"/>
                  <a:pt x="2367" y="6744"/>
                  <a:pt x="1652" y="10677"/>
                </a:cubicBezTo>
                <a:cubicBezTo>
                  <a:pt x="1652" y="10677"/>
                  <a:pt x="936" y="10677"/>
                  <a:pt x="1652" y="10677"/>
                </a:cubicBezTo>
                <a:cubicBezTo>
                  <a:pt x="-1209" y="10677"/>
                  <a:pt x="221" y="10677"/>
                  <a:pt x="1652" y="10677"/>
                </a:cubicBezTo>
                <a:cubicBezTo>
                  <a:pt x="936" y="10677"/>
                  <a:pt x="1652" y="10677"/>
                  <a:pt x="1652" y="10677"/>
                </a:cubicBez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FCA84799-6988-49EB-B6E3-D3585F3A9AAF}"/>
              </a:ext>
            </a:extLst>
          </p:cNvPr>
          <p:cNvSpPr/>
          <p:nvPr/>
        </p:nvSpPr>
        <p:spPr>
          <a:xfrm rot="20200871">
            <a:off x="11117362" y="1557773"/>
            <a:ext cx="7151" cy="562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1CE3D8A-1B5C-4F24-8871-9EBD2A379B6C}"/>
              </a:ext>
            </a:extLst>
          </p:cNvPr>
          <p:cNvSpPr/>
          <p:nvPr/>
        </p:nvSpPr>
        <p:spPr>
          <a:xfrm rot="20200871">
            <a:off x="11242730" y="2035206"/>
            <a:ext cx="7151" cy="5620"/>
          </a:xfrm>
          <a:custGeom>
            <a:avLst/>
            <a:gdLst>
              <a:gd name="connsiteX0" fmla="*/ 206 w 0"/>
              <a:gd name="connsiteY0" fmla="*/ 3101 h 0"/>
              <a:gd name="connsiteX1" fmla="*/ 206 w 0"/>
              <a:gd name="connsiteY1" fmla="*/ 1415 h 0"/>
              <a:gd name="connsiteX2" fmla="*/ 206 w 0"/>
              <a:gd name="connsiteY2" fmla="*/ 3101 h 0"/>
              <a:gd name="connsiteX3" fmla="*/ 206 w 0"/>
              <a:gd name="connsiteY3" fmla="*/ 3101 h 0"/>
              <a:gd name="connsiteX4" fmla="*/ 206 w 0"/>
              <a:gd name="connsiteY4" fmla="*/ 310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206" y="3101"/>
                </a:moveTo>
                <a:cubicBezTo>
                  <a:pt x="206" y="2539"/>
                  <a:pt x="206" y="1977"/>
                  <a:pt x="206" y="1415"/>
                </a:cubicBezTo>
                <a:cubicBezTo>
                  <a:pt x="206" y="1977"/>
                  <a:pt x="206" y="2539"/>
                  <a:pt x="206" y="3101"/>
                </a:cubicBezTo>
                <a:cubicBezTo>
                  <a:pt x="206" y="2539"/>
                  <a:pt x="206" y="2539"/>
                  <a:pt x="206" y="3101"/>
                </a:cubicBezTo>
                <a:cubicBezTo>
                  <a:pt x="-509" y="-5329"/>
                  <a:pt x="922" y="6473"/>
                  <a:pt x="206" y="3101"/>
                </a:cubicBez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AC7ABED8-D0C2-43E1-9839-59D8A79F466E}"/>
              </a:ext>
            </a:extLst>
          </p:cNvPr>
          <p:cNvSpPr/>
          <p:nvPr userDrawn="1"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AA31B67-CEC7-4F0C-8333-BC68B754A55E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0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2623726" y="387763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10052759" y="93552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447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A4C3A1-9F52-4432-B149-7E51168649A8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873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4611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71D6D76B-805B-4558-8007-4EF5CE5ABF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33707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16B74A48-2D82-4A65-88CD-A93660E4711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464783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08C278FC-CD2F-4A6D-820B-A320CE2BA9E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295859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74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371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73075AB-CEA8-4AC9-9B8C-4238097011F2}"/>
              </a:ext>
            </a:extLst>
          </p:cNvPr>
          <p:cNvSpPr/>
          <p:nvPr userDrawn="1"/>
        </p:nvSpPr>
        <p:spPr>
          <a:xfrm>
            <a:off x="0" y="2447925"/>
            <a:ext cx="12192000" cy="196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D79E90BF-510F-4CD9-A4FA-D0929A13B6A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03325" y="1336039"/>
            <a:ext cx="3094821" cy="4185922"/>
          </a:xfrm>
          <a:custGeom>
            <a:avLst/>
            <a:gdLst>
              <a:gd name="connsiteX0" fmla="*/ 2098012 w 3094821"/>
              <a:gd name="connsiteY0" fmla="*/ 2192304 h 4185922"/>
              <a:gd name="connsiteX1" fmla="*/ 3094821 w 3094821"/>
              <a:gd name="connsiteY1" fmla="*/ 3189113 h 4185922"/>
              <a:gd name="connsiteX2" fmla="*/ 2098012 w 3094821"/>
              <a:gd name="connsiteY2" fmla="*/ 4185922 h 4185922"/>
              <a:gd name="connsiteX3" fmla="*/ 1101203 w 3094821"/>
              <a:gd name="connsiteY3" fmla="*/ 3189113 h 4185922"/>
              <a:gd name="connsiteX4" fmla="*/ 996809 w 3094821"/>
              <a:gd name="connsiteY4" fmla="*/ 1091101 h 4185922"/>
              <a:gd name="connsiteX5" fmla="*/ 1993617 w 3094821"/>
              <a:gd name="connsiteY5" fmla="*/ 2087909 h 4185922"/>
              <a:gd name="connsiteX6" fmla="*/ 996809 w 3094821"/>
              <a:gd name="connsiteY6" fmla="*/ 3084718 h 4185922"/>
              <a:gd name="connsiteX7" fmla="*/ 0 w 3094821"/>
              <a:gd name="connsiteY7" fmla="*/ 2087909 h 4185922"/>
              <a:gd name="connsiteX8" fmla="*/ 2087910 w 3094821"/>
              <a:gd name="connsiteY8" fmla="*/ 0 h 4185922"/>
              <a:gd name="connsiteX9" fmla="*/ 3084718 w 3094821"/>
              <a:gd name="connsiteY9" fmla="*/ 996808 h 4185922"/>
              <a:gd name="connsiteX10" fmla="*/ 2087910 w 3094821"/>
              <a:gd name="connsiteY10" fmla="*/ 1993616 h 4185922"/>
              <a:gd name="connsiteX11" fmla="*/ 1091101 w 3094821"/>
              <a:gd name="connsiteY11" fmla="*/ 996808 h 41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4821" h="4185922">
                <a:moveTo>
                  <a:pt x="2098012" y="2192304"/>
                </a:moveTo>
                <a:lnTo>
                  <a:pt x="3094821" y="3189113"/>
                </a:lnTo>
                <a:lnTo>
                  <a:pt x="2098012" y="4185922"/>
                </a:lnTo>
                <a:lnTo>
                  <a:pt x="1101203" y="3189113"/>
                </a:lnTo>
                <a:close/>
                <a:moveTo>
                  <a:pt x="996809" y="1091101"/>
                </a:moveTo>
                <a:lnTo>
                  <a:pt x="1993617" y="2087909"/>
                </a:lnTo>
                <a:lnTo>
                  <a:pt x="996809" y="3084718"/>
                </a:lnTo>
                <a:lnTo>
                  <a:pt x="0" y="2087909"/>
                </a:lnTo>
                <a:close/>
                <a:moveTo>
                  <a:pt x="2087910" y="0"/>
                </a:moveTo>
                <a:lnTo>
                  <a:pt x="3084718" y="996808"/>
                </a:lnTo>
                <a:lnTo>
                  <a:pt x="2087910" y="1993616"/>
                </a:lnTo>
                <a:lnTo>
                  <a:pt x="1091101" y="9968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F696DB36-3325-4ABD-A030-3CC56F701C2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6706" y="849422"/>
            <a:ext cx="5159157" cy="5159157"/>
          </a:xfrm>
          <a:custGeom>
            <a:avLst/>
            <a:gdLst>
              <a:gd name="connsiteX0" fmla="*/ 2579578 w 5159157"/>
              <a:gd name="connsiteY0" fmla="*/ 0 h 5159157"/>
              <a:gd name="connsiteX1" fmla="*/ 5159157 w 5159157"/>
              <a:gd name="connsiteY1" fmla="*/ 2579579 h 5159157"/>
              <a:gd name="connsiteX2" fmla="*/ 2579578 w 5159157"/>
              <a:gd name="connsiteY2" fmla="*/ 5159157 h 5159157"/>
              <a:gd name="connsiteX3" fmla="*/ 0 w 5159157"/>
              <a:gd name="connsiteY3" fmla="*/ 2579579 h 515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157" h="5159157">
                <a:moveTo>
                  <a:pt x="2579578" y="0"/>
                </a:moveTo>
                <a:lnTo>
                  <a:pt x="5159157" y="2579579"/>
                </a:lnTo>
                <a:lnTo>
                  <a:pt x="2579578" y="5159157"/>
                </a:lnTo>
                <a:lnTo>
                  <a:pt x="0" y="2579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99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7541ADEF-1E4E-43DD-92A6-4DD1BEE0C3FA}"/>
              </a:ext>
            </a:extLst>
          </p:cNvPr>
          <p:cNvSpPr/>
          <p:nvPr userDrawn="1"/>
        </p:nvSpPr>
        <p:spPr>
          <a:xfrm>
            <a:off x="1414" y="5702527"/>
            <a:ext cx="12190587" cy="20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14A1CBB5-2E4E-44A7-B8C0-564929AD29FE}"/>
              </a:ext>
            </a:extLst>
          </p:cNvPr>
          <p:cNvSpPr/>
          <p:nvPr userDrawn="1"/>
        </p:nvSpPr>
        <p:spPr>
          <a:xfrm>
            <a:off x="1414" y="6035177"/>
            <a:ext cx="12190587" cy="20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E40BFC12-919E-46D9-8671-36DE4F33B855}"/>
              </a:ext>
            </a:extLst>
          </p:cNvPr>
          <p:cNvSpPr/>
          <p:nvPr userDrawn="1"/>
        </p:nvSpPr>
        <p:spPr>
          <a:xfrm>
            <a:off x="1414" y="5369877"/>
            <a:ext cx="12190587" cy="20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625C9658-DF2A-4CB3-953E-8206CF365BD7}"/>
              </a:ext>
            </a:extLst>
          </p:cNvPr>
          <p:cNvSpPr/>
          <p:nvPr userDrawn="1"/>
        </p:nvSpPr>
        <p:spPr>
          <a:xfrm>
            <a:off x="1414" y="5037227"/>
            <a:ext cx="12190587" cy="20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F51F95-9F39-4F8B-A958-25CA10F420E1}"/>
              </a:ext>
            </a:extLst>
          </p:cNvPr>
          <p:cNvGrpSpPr/>
          <p:nvPr userDrawn="1"/>
        </p:nvGrpSpPr>
        <p:grpSpPr>
          <a:xfrm>
            <a:off x="6979778" y="1071223"/>
            <a:ext cx="4467224" cy="5464388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5BC7AA1-EC2F-4EED-9B06-3FAD3EAB619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867AA5A2-602C-49AE-BF5C-D3DD14BAD373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FFBCCC8-A8AF-4EE9-BF70-AA0143034A3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C69B09D-4297-49EC-976D-6841A2696FF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9036A40-5C02-4306-AC84-CB85976F52E7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7C1FE51-50C6-4AC7-A369-B51BD069933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554BD12E-1FB9-42BE-87F4-23BF81D7633E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E5A0E3E3-F902-41E1-91A1-E9AEFE7BA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9795" y="1300119"/>
            <a:ext cx="4095290" cy="361246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="" xmlns:a16="http://schemas.microsoft.com/office/drawing/2014/main" id="{A2F9B86F-A669-4115-8D16-1F5499333B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36AED60C-28D9-44EA-86A3-AEEFD1480FDE}"/>
              </a:ext>
            </a:extLst>
          </p:cNvPr>
          <p:cNvSpPr/>
          <p:nvPr userDrawn="1"/>
        </p:nvSpPr>
        <p:spPr>
          <a:xfrm rot="5083725">
            <a:off x="1174532" y="-970122"/>
            <a:ext cx="748525" cy="3046461"/>
          </a:xfrm>
          <a:custGeom>
            <a:avLst/>
            <a:gdLst>
              <a:gd name="connsiteX0" fmla="*/ 534053 w 748525"/>
              <a:gd name="connsiteY0" fmla="*/ 1515419 h 3046461"/>
              <a:gd name="connsiteX1" fmla="*/ 542359 w 748525"/>
              <a:gd name="connsiteY1" fmla="*/ 1457574 h 3046461"/>
              <a:gd name="connsiteX2" fmla="*/ 545941 w 748525"/>
              <a:gd name="connsiteY2" fmla="*/ 1443247 h 3046461"/>
              <a:gd name="connsiteX3" fmla="*/ 664522 w 748525"/>
              <a:gd name="connsiteY3" fmla="*/ 1305569 h 3046461"/>
              <a:gd name="connsiteX4" fmla="*/ 724210 w 748525"/>
              <a:gd name="connsiteY4" fmla="*/ 1261002 h 3046461"/>
              <a:gd name="connsiteX5" fmla="*/ 736147 w 748525"/>
              <a:gd name="connsiteY5" fmla="*/ 1248268 h 3046461"/>
              <a:gd name="connsiteX6" fmla="*/ 741318 w 748525"/>
              <a:gd name="connsiteY6" fmla="*/ 1301190 h 3046461"/>
              <a:gd name="connsiteX7" fmla="*/ 740523 w 748525"/>
              <a:gd name="connsiteY7" fmla="*/ 1393507 h 3046461"/>
              <a:gd name="connsiteX8" fmla="*/ 682428 w 748525"/>
              <a:gd name="connsiteY8" fmla="*/ 1482642 h 3046461"/>
              <a:gd name="connsiteX9" fmla="*/ 654572 w 748525"/>
              <a:gd name="connsiteY9" fmla="*/ 1498559 h 3046461"/>
              <a:gd name="connsiteX10" fmla="*/ 534401 w 748525"/>
              <a:gd name="connsiteY10" fmla="*/ 1576549 h 3046461"/>
              <a:gd name="connsiteX11" fmla="*/ 534053 w 748525"/>
              <a:gd name="connsiteY11" fmla="*/ 1515419 h 3046461"/>
              <a:gd name="connsiteX12" fmla="*/ 544051 w 748525"/>
              <a:gd name="connsiteY12" fmla="*/ 1259708 h 3046461"/>
              <a:gd name="connsiteX13" fmla="*/ 569418 w 748525"/>
              <a:gd name="connsiteY13" fmla="*/ 1167094 h 3046461"/>
              <a:gd name="connsiteX14" fmla="*/ 641840 w 748525"/>
              <a:gd name="connsiteY14" fmla="*/ 1096661 h 3046461"/>
              <a:gd name="connsiteX15" fmla="*/ 735747 w 748525"/>
              <a:gd name="connsiteY15" fmla="*/ 1028618 h 3046461"/>
              <a:gd name="connsiteX16" fmla="*/ 741318 w 748525"/>
              <a:gd name="connsiteY16" fmla="*/ 1072390 h 3046461"/>
              <a:gd name="connsiteX17" fmla="*/ 743308 w 748525"/>
              <a:gd name="connsiteY17" fmla="*/ 1168686 h 3046461"/>
              <a:gd name="connsiteX18" fmla="*/ 687599 w 748525"/>
              <a:gd name="connsiteY18" fmla="*/ 1260603 h 3046461"/>
              <a:gd name="connsiteX19" fmla="*/ 666909 w 748525"/>
              <a:gd name="connsiteY19" fmla="*/ 1273337 h 3046461"/>
              <a:gd name="connsiteX20" fmla="*/ 541963 w 748525"/>
              <a:gd name="connsiteY20" fmla="*/ 1358889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62655 w 748525"/>
              <a:gd name="connsiteY23" fmla="*/ 978880 h 3046461"/>
              <a:gd name="connsiteX24" fmla="*/ 642635 w 748525"/>
              <a:gd name="connsiteY24" fmla="*/ 883378 h 3046461"/>
              <a:gd name="connsiteX25" fmla="*/ 736942 w 748525"/>
              <a:gd name="connsiteY25" fmla="*/ 811754 h 3046461"/>
              <a:gd name="connsiteX26" fmla="*/ 740126 w 748525"/>
              <a:gd name="connsiteY26" fmla="*/ 822498 h 3046461"/>
              <a:gd name="connsiteX27" fmla="*/ 748481 w 748525"/>
              <a:gd name="connsiteY27" fmla="*/ 933119 h 3046461"/>
              <a:gd name="connsiteX28" fmla="*/ 680836 w 748525"/>
              <a:gd name="connsiteY28" fmla="*/ 1052892 h 3046461"/>
              <a:gd name="connsiteX29" fmla="*/ 648206 w 748525"/>
              <a:gd name="connsiteY29" fmla="*/ 1071195 h 3046461"/>
              <a:gd name="connsiteX30" fmla="*/ 545544 w 748525"/>
              <a:gd name="connsiteY30" fmla="*/ 1143617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61063 w 748525"/>
              <a:gd name="connsiteY33" fmla="*/ 766392 h 3046461"/>
              <a:gd name="connsiteX34" fmla="*/ 639453 w 748525"/>
              <a:gd name="connsiteY34" fmla="*/ 671290 h 3046461"/>
              <a:gd name="connsiteX35" fmla="*/ 734555 w 748525"/>
              <a:gd name="connsiteY35" fmla="*/ 601652 h 3046461"/>
              <a:gd name="connsiteX36" fmla="*/ 738136 w 748525"/>
              <a:gd name="connsiteY36" fmla="*/ 600857 h 3046461"/>
              <a:gd name="connsiteX37" fmla="*/ 744902 w 748525"/>
              <a:gd name="connsiteY37" fmla="*/ 746894 h 3046461"/>
              <a:gd name="connsiteX38" fmla="*/ 691183 w 748525"/>
              <a:gd name="connsiteY38" fmla="*/ 831651 h 3046461"/>
              <a:gd name="connsiteX39" fmla="*/ 635872 w 748525"/>
              <a:gd name="connsiteY39" fmla="*/ 864280 h 3046461"/>
              <a:gd name="connsiteX40" fmla="*/ 550718 w 748525"/>
              <a:gd name="connsiteY40" fmla="*/ 924365 h 3046461"/>
              <a:gd name="connsiteX41" fmla="*/ 545544 w 748525"/>
              <a:gd name="connsiteY41" fmla="*/ 928344 h 3046461"/>
              <a:gd name="connsiteX42" fmla="*/ 541168 w 748525"/>
              <a:gd name="connsiteY42" fmla="*/ 927547 h 3046461"/>
              <a:gd name="connsiteX43" fmla="*/ 545544 w 748525"/>
              <a:gd name="connsiteY43" fmla="*/ 838414 h 3046461"/>
              <a:gd name="connsiteX44" fmla="*/ 546191 w 748525"/>
              <a:gd name="connsiteY44" fmla="*/ 622045 h 3046461"/>
              <a:gd name="connsiteX45" fmla="*/ 563850 w 748525"/>
              <a:gd name="connsiteY45" fmla="*/ 547136 h 3046461"/>
              <a:gd name="connsiteX46" fmla="*/ 639851 w 748525"/>
              <a:gd name="connsiteY46" fmla="*/ 461585 h 3046461"/>
              <a:gd name="connsiteX47" fmla="*/ 733760 w 748525"/>
              <a:gd name="connsiteY47" fmla="*/ 392744 h 3046461"/>
              <a:gd name="connsiteX48" fmla="*/ 741321 w 748525"/>
              <a:gd name="connsiteY48" fmla="*/ 389960 h 3046461"/>
              <a:gd name="connsiteX49" fmla="*/ 745300 w 748525"/>
              <a:gd name="connsiteY49" fmla="*/ 529628 h 3046461"/>
              <a:gd name="connsiteX50" fmla="*/ 695957 w 748525"/>
              <a:gd name="connsiteY50" fmla="*/ 619161 h 3046461"/>
              <a:gd name="connsiteX51" fmla="*/ 670093 w 748525"/>
              <a:gd name="connsiteY51" fmla="*/ 635872 h 3046461"/>
              <a:gd name="connsiteX52" fmla="*/ 544352 w 748525"/>
              <a:gd name="connsiteY52" fmla="*/ 721028 h 3046461"/>
              <a:gd name="connsiteX53" fmla="*/ 541963 w 748525"/>
              <a:gd name="connsiteY53" fmla="*/ 698744 h 3046461"/>
              <a:gd name="connsiteX54" fmla="*/ 546191 w 748525"/>
              <a:gd name="connsiteY54" fmla="*/ 622045 h 3046461"/>
              <a:gd name="connsiteX55" fmla="*/ 546936 w 748525"/>
              <a:gd name="connsiteY55" fmla="*/ 424777 h 3046461"/>
              <a:gd name="connsiteX56" fmla="*/ 576581 w 748525"/>
              <a:gd name="connsiteY56" fmla="*/ 331466 h 3046461"/>
              <a:gd name="connsiteX57" fmla="*/ 658551 w 748525"/>
              <a:gd name="connsiteY57" fmla="*/ 241535 h 3046461"/>
              <a:gd name="connsiteX58" fmla="*/ 735748 w 748525"/>
              <a:gd name="connsiteY58" fmla="*/ 179063 h 3046461"/>
              <a:gd name="connsiteX59" fmla="*/ 738137 w 748525"/>
              <a:gd name="connsiteY59" fmla="*/ 203735 h 3046461"/>
              <a:gd name="connsiteX60" fmla="*/ 742911 w 748525"/>
              <a:gd name="connsiteY60" fmla="*/ 283715 h 3046461"/>
              <a:gd name="connsiteX61" fmla="*/ 649001 w 748525"/>
              <a:gd name="connsiteY61" fmla="*/ 436118 h 3046461"/>
              <a:gd name="connsiteX62" fmla="*/ 567429 w 748525"/>
              <a:gd name="connsiteY62" fmla="*/ 493419 h 3046461"/>
              <a:gd name="connsiteX63" fmla="*/ 542360 w 748525"/>
              <a:gd name="connsiteY63" fmla="*/ 525251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21915 w 748525"/>
              <a:gd name="connsiteY66" fmla="*/ 1247473 h 3046461"/>
              <a:gd name="connsiteX67" fmla="*/ 333454 w 748525"/>
              <a:gd name="connsiteY67" fmla="*/ 1260604 h 3046461"/>
              <a:gd name="connsiteX68" fmla="*/ 387571 w 748525"/>
              <a:gd name="connsiteY68" fmla="*/ 1305171 h 3046461"/>
              <a:gd name="connsiteX69" fmla="*/ 508936 w 748525"/>
              <a:gd name="connsiteY69" fmla="*/ 1470308 h 3046461"/>
              <a:gd name="connsiteX70" fmla="*/ 511323 w 748525"/>
              <a:gd name="connsiteY70" fmla="*/ 1582918 h 3046461"/>
              <a:gd name="connsiteX71" fmla="*/ 403884 w 748525"/>
              <a:gd name="connsiteY71" fmla="*/ 1506119 h 3046461"/>
              <a:gd name="connsiteX72" fmla="*/ 397916 w 748525"/>
              <a:gd name="connsiteY72" fmla="*/ 1502935 h 3046461"/>
              <a:gd name="connsiteX73" fmla="*/ 311170 w 748525"/>
              <a:gd name="connsiteY73" fmla="*/ 1346156 h 3046461"/>
              <a:gd name="connsiteX74" fmla="*/ 314354 w 748525"/>
              <a:gd name="connsiteY74" fmla="*/ 1122130 h 3046461"/>
              <a:gd name="connsiteX75" fmla="*/ 322312 w 748525"/>
              <a:gd name="connsiteY75" fmla="*/ 1036179 h 3046461"/>
              <a:gd name="connsiteX76" fmla="*/ 328678 w 748525"/>
              <a:gd name="connsiteY76" fmla="*/ 1041352 h 3046461"/>
              <a:gd name="connsiteX77" fmla="*/ 410254 w 748525"/>
              <a:gd name="connsiteY77" fmla="*/ 1102233 h 3046461"/>
              <a:gd name="connsiteX78" fmla="*/ 493816 w 748525"/>
              <a:gd name="connsiteY78" fmla="*/ 1183010 h 3046461"/>
              <a:gd name="connsiteX79" fmla="*/ 513711 w 748525"/>
              <a:gd name="connsiteY79" fmla="*/ 1255035 h 3046461"/>
              <a:gd name="connsiteX80" fmla="*/ 522466 w 748525"/>
              <a:gd name="connsiteY80" fmla="*/ 1312334 h 3046461"/>
              <a:gd name="connsiteX81" fmla="*/ 523659 w 748525"/>
              <a:gd name="connsiteY81" fmla="*/ 1301591 h 3046461"/>
              <a:gd name="connsiteX82" fmla="*/ 524059 w 748525"/>
              <a:gd name="connsiteY82" fmla="*/ 696754 h 3046461"/>
              <a:gd name="connsiteX83" fmla="*/ 518885 w 748525"/>
              <a:gd name="connsiteY83" fmla="*/ 362901 h 3046461"/>
              <a:gd name="connsiteX84" fmla="*/ 506948 w 748525"/>
              <a:gd name="connsiteY84" fmla="*/ 328680 h 3046461"/>
              <a:gd name="connsiteX85" fmla="*/ 459594 w 748525"/>
              <a:gd name="connsiteY85" fmla="*/ 252678 h 3046461"/>
              <a:gd name="connsiteX86" fmla="*/ 450841 w 748525"/>
              <a:gd name="connsiteY86" fmla="*/ 134100 h 3046461"/>
              <a:gd name="connsiteX87" fmla="*/ 514109 w 748525"/>
              <a:gd name="connsiteY87" fmla="*/ 5969 h 3046461"/>
              <a:gd name="connsiteX88" fmla="*/ 517293 w 748525"/>
              <a:gd name="connsiteY88" fmla="*/ 0 h 3046461"/>
              <a:gd name="connsiteX89" fmla="*/ 531619 w 748525"/>
              <a:gd name="connsiteY89" fmla="*/ 15519 h 3046461"/>
              <a:gd name="connsiteX90" fmla="*/ 601652 w 748525"/>
              <a:gd name="connsiteY90" fmla="*/ 137679 h 3046461"/>
              <a:gd name="connsiteX91" fmla="*/ 596081 w 748525"/>
              <a:gd name="connsiteY91" fmla="*/ 241138 h 3046461"/>
              <a:gd name="connsiteX92" fmla="*/ 530822 w 748525"/>
              <a:gd name="connsiteY92" fmla="*/ 346985 h 3046461"/>
              <a:gd name="connsiteX93" fmla="*/ 524853 w 748525"/>
              <a:gd name="connsiteY93" fmla="*/ 363298 h 3046461"/>
              <a:gd name="connsiteX94" fmla="*/ 530027 w 748525"/>
              <a:gd name="connsiteY94" fmla="*/ 1241903 h 3046461"/>
              <a:gd name="connsiteX95" fmla="*/ 510927 w 748525"/>
              <a:gd name="connsiteY95" fmla="*/ 1773920 h 3046461"/>
              <a:gd name="connsiteX96" fmla="*/ 387174 w 748525"/>
              <a:gd name="connsiteY96" fmla="*/ 2508475 h 3046461"/>
              <a:gd name="connsiteX97" fmla="*/ 366879 w 748525"/>
              <a:gd name="connsiteY97" fmla="*/ 2617903 h 3046461"/>
              <a:gd name="connsiteX98" fmla="*/ 290878 w 748525"/>
              <a:gd name="connsiteY98" fmla="*/ 2831586 h 3046461"/>
              <a:gd name="connsiteX99" fmla="*/ 189805 w 748525"/>
              <a:gd name="connsiteY99" fmla="*/ 3033729 h 3046461"/>
              <a:gd name="connsiteX100" fmla="*/ 181449 w 748525"/>
              <a:gd name="connsiteY100" fmla="*/ 3046461 h 3046461"/>
              <a:gd name="connsiteX101" fmla="*/ 395530 w 748525"/>
              <a:gd name="connsiteY101" fmla="*/ 2236299 h 3046461"/>
              <a:gd name="connsiteX102" fmla="*/ 395132 w 748525"/>
              <a:gd name="connsiteY102" fmla="*/ 2353685 h 3046461"/>
              <a:gd name="connsiteX103" fmla="*/ 390756 w 748525"/>
              <a:gd name="connsiteY103" fmla="*/ 2471866 h 3046461"/>
              <a:gd name="connsiteX104" fmla="*/ 398314 w 748525"/>
              <a:gd name="connsiteY104" fmla="*/ 2445605 h 3046461"/>
              <a:gd name="connsiteX105" fmla="*/ 498192 w 748525"/>
              <a:gd name="connsiteY105" fmla="*/ 1865441 h 3046461"/>
              <a:gd name="connsiteX106" fmla="*/ 522069 w 748525"/>
              <a:gd name="connsiteY106" fmla="*/ 1376400 h 3046461"/>
              <a:gd name="connsiteX107" fmla="*/ 522069 w 748525"/>
              <a:gd name="connsiteY107" fmla="*/ 1353718 h 3046461"/>
              <a:gd name="connsiteX108" fmla="*/ 518487 w 748525"/>
              <a:gd name="connsiteY108" fmla="*/ 1365656 h 3046461"/>
              <a:gd name="connsiteX109" fmla="*/ 487847 w 748525"/>
              <a:gd name="connsiteY109" fmla="*/ 1340189 h 3046461"/>
              <a:gd name="connsiteX110" fmla="*/ 408662 w 748525"/>
              <a:gd name="connsiteY110" fmla="*/ 1292438 h 3046461"/>
              <a:gd name="connsiteX111" fmla="*/ 314354 w 748525"/>
              <a:gd name="connsiteY111" fmla="*/ 1122130 h 3046461"/>
              <a:gd name="connsiteX112" fmla="*/ 323109 w 748525"/>
              <a:gd name="connsiteY112" fmla="*/ 824087 h 3046461"/>
              <a:gd name="connsiteX113" fmla="*/ 326293 w 748525"/>
              <a:gd name="connsiteY113" fmla="*/ 823292 h 3046461"/>
              <a:gd name="connsiteX114" fmla="*/ 337833 w 748525"/>
              <a:gd name="connsiteY114" fmla="*/ 836026 h 3046461"/>
              <a:gd name="connsiteX115" fmla="*/ 400702 w 748525"/>
              <a:gd name="connsiteY115" fmla="*/ 882582 h 3046461"/>
              <a:gd name="connsiteX116" fmla="*/ 452830 w 748525"/>
              <a:gd name="connsiteY116" fmla="*/ 912425 h 3046461"/>
              <a:gd name="connsiteX117" fmla="*/ 501375 w 748525"/>
              <a:gd name="connsiteY117" fmla="*/ 986040 h 3046461"/>
              <a:gd name="connsiteX118" fmla="*/ 520875 w 748525"/>
              <a:gd name="connsiteY118" fmla="*/ 1140831 h 3046461"/>
              <a:gd name="connsiteX119" fmla="*/ 519681 w 748525"/>
              <a:gd name="connsiteY119" fmla="*/ 1151574 h 3046461"/>
              <a:gd name="connsiteX120" fmla="*/ 512518 w 748525"/>
              <a:gd name="connsiteY120" fmla="*/ 1145605 h 3046461"/>
              <a:gd name="connsiteX121" fmla="*/ 432935 w 748525"/>
              <a:gd name="connsiteY121" fmla="*/ 1089499 h 3046461"/>
              <a:gd name="connsiteX122" fmla="*/ 404681 w 748525"/>
              <a:gd name="connsiteY122" fmla="*/ 1074378 h 3046461"/>
              <a:gd name="connsiteX123" fmla="*/ 315151 w 748525"/>
              <a:gd name="connsiteY123" fmla="*/ 912028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25893 w 748525"/>
              <a:gd name="connsiteY126" fmla="*/ 606028 h 3046461"/>
              <a:gd name="connsiteX127" fmla="*/ 335841 w 748525"/>
              <a:gd name="connsiteY127" fmla="*/ 620352 h 3046461"/>
              <a:gd name="connsiteX128" fmla="*/ 396326 w 748525"/>
              <a:gd name="connsiteY128" fmla="*/ 667705 h 3046461"/>
              <a:gd name="connsiteX129" fmla="*/ 512518 w 748525"/>
              <a:gd name="connsiteY129" fmla="*/ 809363 h 3046461"/>
              <a:gd name="connsiteX130" fmla="*/ 522068 w 748525"/>
              <a:gd name="connsiteY130" fmla="*/ 929139 h 3046461"/>
              <a:gd name="connsiteX131" fmla="*/ 521670 w 748525"/>
              <a:gd name="connsiteY131" fmla="*/ 940279 h 3046461"/>
              <a:gd name="connsiteX132" fmla="*/ 512120 w 748525"/>
              <a:gd name="connsiteY132" fmla="*/ 932321 h 3046461"/>
              <a:gd name="connsiteX133" fmla="*/ 431740 w 748525"/>
              <a:gd name="connsiteY133" fmla="*/ 876612 h 3046461"/>
              <a:gd name="connsiteX134" fmla="*/ 382399 w 748525"/>
              <a:gd name="connsiteY134" fmla="*/ 849156 h 3046461"/>
              <a:gd name="connsiteX135" fmla="*/ 317140 w 748525"/>
              <a:gd name="connsiteY135" fmla="*/ 747288 h 3046461"/>
              <a:gd name="connsiteX136" fmla="*/ 317488 w 748525"/>
              <a:gd name="connsiteY136" fmla="*/ 678001 h 3046461"/>
              <a:gd name="connsiteX137" fmla="*/ 325495 w 748525"/>
              <a:gd name="connsiteY137" fmla="*/ 401897 h 3046461"/>
              <a:gd name="connsiteX138" fmla="*/ 327882 w 748525"/>
              <a:gd name="connsiteY138" fmla="*/ 397918 h 3046461"/>
              <a:gd name="connsiteX139" fmla="*/ 395131 w 748525"/>
              <a:gd name="connsiteY139" fmla="*/ 456811 h 3046461"/>
              <a:gd name="connsiteX140" fmla="*/ 411047 w 748525"/>
              <a:gd name="connsiteY140" fmla="*/ 463972 h 3046461"/>
              <a:gd name="connsiteX141" fmla="*/ 506945 w 748525"/>
              <a:gd name="connsiteY141" fmla="*/ 576981 h 3046461"/>
              <a:gd name="connsiteX142" fmla="*/ 522861 w 748525"/>
              <a:gd name="connsiteY142" fmla="*/ 712273 h 3046461"/>
              <a:gd name="connsiteX143" fmla="*/ 521269 w 748525"/>
              <a:gd name="connsiteY143" fmla="*/ 729384 h 3046461"/>
              <a:gd name="connsiteX144" fmla="*/ 512914 w 748525"/>
              <a:gd name="connsiteY144" fmla="*/ 722618 h 3046461"/>
              <a:gd name="connsiteX145" fmla="*/ 434126 w 748525"/>
              <a:gd name="connsiteY145" fmla="*/ 667309 h 3046461"/>
              <a:gd name="connsiteX146" fmla="*/ 384783 w 748525"/>
              <a:gd name="connsiteY146" fmla="*/ 640251 h 3046461"/>
              <a:gd name="connsiteX147" fmla="*/ 317537 w 748525"/>
              <a:gd name="connsiteY147" fmla="*/ 532812 h 3046461"/>
              <a:gd name="connsiteX148" fmla="*/ 325495 w 748525"/>
              <a:gd name="connsiteY148" fmla="*/ 401897 h 3046461"/>
              <a:gd name="connsiteX149" fmla="*/ 322312 w 748525"/>
              <a:gd name="connsiteY149" fmla="*/ 190207 h 3046461"/>
              <a:gd name="connsiteX150" fmla="*/ 399907 w 748525"/>
              <a:gd name="connsiteY150" fmla="*/ 251089 h 3046461"/>
              <a:gd name="connsiteX151" fmla="*/ 511722 w 748525"/>
              <a:gd name="connsiteY151" fmla="*/ 438905 h 3046461"/>
              <a:gd name="connsiteX152" fmla="*/ 518088 w 748525"/>
              <a:gd name="connsiteY152" fmla="*/ 530425 h 3046461"/>
              <a:gd name="connsiteX153" fmla="*/ 512517 w 748525"/>
              <a:gd name="connsiteY153" fmla="*/ 531620 h 3046461"/>
              <a:gd name="connsiteX154" fmla="*/ 405479 w 748525"/>
              <a:gd name="connsiteY154" fmla="*/ 443282 h 3046461"/>
              <a:gd name="connsiteX155" fmla="*/ 314354 w 748525"/>
              <a:gd name="connsiteY155" fmla="*/ 293266 h 3046461"/>
              <a:gd name="connsiteX156" fmla="*/ 322312 w 748525"/>
              <a:gd name="connsiteY156" fmla="*/ 190207 h 3046461"/>
              <a:gd name="connsiteX157" fmla="*/ 0 w 748525"/>
              <a:gd name="connsiteY157" fmla="*/ 832444 h 3046461"/>
              <a:gd name="connsiteX158" fmla="*/ 68440 w 748525"/>
              <a:gd name="connsiteY158" fmla="*/ 942667 h 3046461"/>
              <a:gd name="connsiteX159" fmla="*/ 329078 w 748525"/>
              <a:gd name="connsiteY159" fmla="*/ 1498559 h 3046461"/>
              <a:gd name="connsiteX160" fmla="*/ 405080 w 748525"/>
              <a:gd name="connsiteY160" fmla="*/ 2064798 h 3046461"/>
              <a:gd name="connsiteX161" fmla="*/ 396327 w 748525"/>
              <a:gd name="connsiteY161" fmla="*/ 2193324 h 3046461"/>
              <a:gd name="connsiteX162" fmla="*/ 393540 w 748525"/>
              <a:gd name="connsiteY162" fmla="*/ 2206456 h 3046461"/>
              <a:gd name="connsiteX163" fmla="*/ 384387 w 748525"/>
              <a:gd name="connsiteY163" fmla="*/ 2101804 h 3046461"/>
              <a:gd name="connsiteX164" fmla="*/ 288888 w 748525"/>
              <a:gd name="connsiteY164" fmla="*/ 1646188 h 3046461"/>
              <a:gd name="connsiteX165" fmla="*/ 6366 w 748525"/>
              <a:gd name="connsiteY165" fmla="*/ 858308 h 3046461"/>
              <a:gd name="connsiteX166" fmla="*/ 0 w 748525"/>
              <a:gd name="connsiteY166" fmla="*/ 832444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19"/>
                </a:moveTo>
                <a:cubicBezTo>
                  <a:pt x="535495" y="1495772"/>
                  <a:pt x="538380" y="1476673"/>
                  <a:pt x="542359" y="1457574"/>
                </a:cubicBezTo>
                <a:cubicBezTo>
                  <a:pt x="543554" y="1452797"/>
                  <a:pt x="544746" y="1448024"/>
                  <a:pt x="545941" y="1443247"/>
                </a:cubicBezTo>
                <a:cubicBezTo>
                  <a:pt x="559073" y="1374407"/>
                  <a:pt x="598466" y="1328248"/>
                  <a:pt x="664522" y="1305569"/>
                </a:cubicBezTo>
                <a:cubicBezTo>
                  <a:pt x="688794" y="1297211"/>
                  <a:pt x="707099" y="1279305"/>
                  <a:pt x="724210" y="1261002"/>
                </a:cubicBezTo>
                <a:cubicBezTo>
                  <a:pt x="727392" y="1257421"/>
                  <a:pt x="730576" y="1253839"/>
                  <a:pt x="736147" y="1248268"/>
                </a:cubicBezTo>
                <a:cubicBezTo>
                  <a:pt x="738136" y="1267766"/>
                  <a:pt x="740921" y="1284479"/>
                  <a:pt x="741318" y="1301190"/>
                </a:cubicBezTo>
                <a:cubicBezTo>
                  <a:pt x="742116" y="1331830"/>
                  <a:pt x="743308" y="1362867"/>
                  <a:pt x="740523" y="1393507"/>
                </a:cubicBezTo>
                <a:cubicBezTo>
                  <a:pt x="736942" y="1432105"/>
                  <a:pt x="715455" y="1461553"/>
                  <a:pt x="682428" y="1482642"/>
                </a:cubicBezTo>
                <a:cubicBezTo>
                  <a:pt x="673275" y="1488211"/>
                  <a:pt x="664122" y="1493782"/>
                  <a:pt x="654572" y="1498559"/>
                </a:cubicBezTo>
                <a:cubicBezTo>
                  <a:pt x="612395" y="1518851"/>
                  <a:pt x="571010" y="1540738"/>
                  <a:pt x="534401" y="1576549"/>
                </a:cubicBezTo>
                <a:cubicBezTo>
                  <a:pt x="532610" y="1555261"/>
                  <a:pt x="532610" y="1535066"/>
                  <a:pt x="534053" y="1515419"/>
                </a:cubicBezTo>
                <a:close/>
                <a:moveTo>
                  <a:pt x="544051" y="1259708"/>
                </a:moveTo>
                <a:cubicBezTo>
                  <a:pt x="548528" y="1227875"/>
                  <a:pt x="556884" y="1197136"/>
                  <a:pt x="569418" y="1167094"/>
                </a:cubicBezTo>
                <a:cubicBezTo>
                  <a:pt x="583345" y="1133667"/>
                  <a:pt x="609608" y="1110988"/>
                  <a:pt x="641840" y="1096661"/>
                </a:cubicBezTo>
                <a:cubicBezTo>
                  <a:pt x="677651" y="1080745"/>
                  <a:pt x="709883" y="1061247"/>
                  <a:pt x="735747" y="1028618"/>
                </a:cubicBezTo>
                <a:cubicBezTo>
                  <a:pt x="737736" y="1043342"/>
                  <a:pt x="740523" y="1057666"/>
                  <a:pt x="741318" y="1072390"/>
                </a:cubicBezTo>
                <a:cubicBezTo>
                  <a:pt x="742910" y="1104619"/>
                  <a:pt x="745297" y="1136851"/>
                  <a:pt x="743308" y="1168686"/>
                </a:cubicBezTo>
                <a:cubicBezTo>
                  <a:pt x="740921" y="1208079"/>
                  <a:pt x="720228" y="1238321"/>
                  <a:pt x="687599" y="1260603"/>
                </a:cubicBezTo>
                <a:cubicBezTo>
                  <a:pt x="680836" y="1264982"/>
                  <a:pt x="674070" y="1269358"/>
                  <a:pt x="666909" y="1273337"/>
                </a:cubicBezTo>
                <a:cubicBezTo>
                  <a:pt x="623535" y="1297212"/>
                  <a:pt x="579366" y="1319496"/>
                  <a:pt x="541963" y="1358889"/>
                </a:cubicBezTo>
                <a:cubicBezTo>
                  <a:pt x="538978" y="1324469"/>
                  <a:pt x="539575" y="1291541"/>
                  <a:pt x="544051" y="1259708"/>
                </a:cubicBezTo>
                <a:close/>
                <a:moveTo>
                  <a:pt x="546339" y="1059159"/>
                </a:moveTo>
                <a:cubicBezTo>
                  <a:pt x="549323" y="1031902"/>
                  <a:pt x="554895" y="1005341"/>
                  <a:pt x="562655" y="978880"/>
                </a:cubicBezTo>
                <a:cubicBezTo>
                  <a:pt x="575387" y="935108"/>
                  <a:pt x="601650" y="902479"/>
                  <a:pt x="642635" y="883378"/>
                </a:cubicBezTo>
                <a:cubicBezTo>
                  <a:pt x="678846" y="866665"/>
                  <a:pt x="712668" y="847965"/>
                  <a:pt x="736942" y="811754"/>
                </a:cubicBezTo>
                <a:cubicBezTo>
                  <a:pt x="738534" y="816927"/>
                  <a:pt x="739726" y="819712"/>
                  <a:pt x="740126" y="822498"/>
                </a:cubicBezTo>
                <a:cubicBezTo>
                  <a:pt x="742910" y="859504"/>
                  <a:pt x="747287" y="896113"/>
                  <a:pt x="748481" y="933119"/>
                </a:cubicBezTo>
                <a:cubicBezTo>
                  <a:pt x="749676" y="985643"/>
                  <a:pt x="726597" y="1025833"/>
                  <a:pt x="680836" y="1052892"/>
                </a:cubicBezTo>
                <a:cubicBezTo>
                  <a:pt x="670091" y="1059258"/>
                  <a:pt x="659348" y="1065226"/>
                  <a:pt x="648206" y="1071195"/>
                </a:cubicBezTo>
                <a:cubicBezTo>
                  <a:pt x="611598" y="1090295"/>
                  <a:pt x="576979" y="1112182"/>
                  <a:pt x="545544" y="1143617"/>
                </a:cubicBezTo>
                <a:cubicBezTo>
                  <a:pt x="542957" y="1114370"/>
                  <a:pt x="543355" y="1086416"/>
                  <a:pt x="546339" y="1059159"/>
                </a:cubicBezTo>
                <a:close/>
                <a:moveTo>
                  <a:pt x="545544" y="838414"/>
                </a:moveTo>
                <a:cubicBezTo>
                  <a:pt x="548331" y="814142"/>
                  <a:pt x="554697" y="790266"/>
                  <a:pt x="561063" y="766392"/>
                </a:cubicBezTo>
                <a:cubicBezTo>
                  <a:pt x="572602" y="722620"/>
                  <a:pt x="598866" y="689990"/>
                  <a:pt x="639453" y="671290"/>
                </a:cubicBezTo>
                <a:cubicBezTo>
                  <a:pt x="676062" y="654577"/>
                  <a:pt x="709883" y="634682"/>
                  <a:pt x="734555" y="601652"/>
                </a:cubicBezTo>
                <a:cubicBezTo>
                  <a:pt x="734952" y="601255"/>
                  <a:pt x="736147" y="601255"/>
                  <a:pt x="738136" y="600857"/>
                </a:cubicBezTo>
                <a:cubicBezTo>
                  <a:pt x="743310" y="649403"/>
                  <a:pt x="752063" y="697948"/>
                  <a:pt x="744902" y="746894"/>
                </a:cubicBezTo>
                <a:cubicBezTo>
                  <a:pt x="739728" y="782705"/>
                  <a:pt x="721823" y="811753"/>
                  <a:pt x="691183" y="831651"/>
                </a:cubicBezTo>
                <a:cubicBezTo>
                  <a:pt x="673277" y="843587"/>
                  <a:pt x="653380" y="852340"/>
                  <a:pt x="635872" y="864280"/>
                </a:cubicBezTo>
                <a:cubicBezTo>
                  <a:pt x="606824" y="883378"/>
                  <a:pt x="578971" y="904070"/>
                  <a:pt x="550718" y="924365"/>
                </a:cubicBezTo>
                <a:cubicBezTo>
                  <a:pt x="549126" y="925557"/>
                  <a:pt x="547534" y="927149"/>
                  <a:pt x="545544" y="928344"/>
                </a:cubicBezTo>
                <a:cubicBezTo>
                  <a:pt x="543952" y="927947"/>
                  <a:pt x="542760" y="927947"/>
                  <a:pt x="541168" y="927547"/>
                </a:cubicBezTo>
                <a:cubicBezTo>
                  <a:pt x="542362" y="897704"/>
                  <a:pt x="542362" y="867859"/>
                  <a:pt x="545544" y="838414"/>
                </a:cubicBezTo>
                <a:close/>
                <a:moveTo>
                  <a:pt x="546191" y="622045"/>
                </a:moveTo>
                <a:cubicBezTo>
                  <a:pt x="549921" y="596777"/>
                  <a:pt x="555890" y="571807"/>
                  <a:pt x="563850" y="547136"/>
                </a:cubicBezTo>
                <a:cubicBezTo>
                  <a:pt x="576979" y="507346"/>
                  <a:pt x="602845" y="478695"/>
                  <a:pt x="639851" y="461585"/>
                </a:cubicBezTo>
                <a:cubicBezTo>
                  <a:pt x="676062" y="444871"/>
                  <a:pt x="709486" y="425374"/>
                  <a:pt x="733760" y="392744"/>
                </a:cubicBezTo>
                <a:cubicBezTo>
                  <a:pt x="734555" y="392347"/>
                  <a:pt x="736147" y="391949"/>
                  <a:pt x="741321" y="389960"/>
                </a:cubicBezTo>
                <a:cubicBezTo>
                  <a:pt x="742910" y="437710"/>
                  <a:pt x="746492" y="483869"/>
                  <a:pt x="745300" y="529628"/>
                </a:cubicBezTo>
                <a:cubicBezTo>
                  <a:pt x="744502" y="566636"/>
                  <a:pt x="726199" y="596876"/>
                  <a:pt x="695957" y="619161"/>
                </a:cubicBezTo>
                <a:cubicBezTo>
                  <a:pt x="687601" y="625129"/>
                  <a:pt x="679244" y="631098"/>
                  <a:pt x="670093" y="635872"/>
                </a:cubicBezTo>
                <a:cubicBezTo>
                  <a:pt x="626322" y="659748"/>
                  <a:pt x="581358" y="682030"/>
                  <a:pt x="544352" y="721028"/>
                </a:cubicBezTo>
                <a:cubicBezTo>
                  <a:pt x="543157" y="711478"/>
                  <a:pt x="542360" y="705110"/>
                  <a:pt x="541963" y="698744"/>
                </a:cubicBezTo>
                <a:cubicBezTo>
                  <a:pt x="540968" y="672879"/>
                  <a:pt x="542460" y="647313"/>
                  <a:pt x="546191" y="622045"/>
                </a:cubicBezTo>
                <a:close/>
                <a:moveTo>
                  <a:pt x="546936" y="424777"/>
                </a:moveTo>
                <a:cubicBezTo>
                  <a:pt x="552010" y="392546"/>
                  <a:pt x="561261" y="361508"/>
                  <a:pt x="576581" y="331466"/>
                </a:cubicBezTo>
                <a:cubicBezTo>
                  <a:pt x="595682" y="294062"/>
                  <a:pt x="622740" y="263423"/>
                  <a:pt x="658551" y="241535"/>
                </a:cubicBezTo>
                <a:cubicBezTo>
                  <a:pt x="686010" y="224824"/>
                  <a:pt x="712668" y="207316"/>
                  <a:pt x="735748" y="179063"/>
                </a:cubicBezTo>
                <a:cubicBezTo>
                  <a:pt x="736942" y="189408"/>
                  <a:pt x="737737" y="196571"/>
                  <a:pt x="738137" y="203735"/>
                </a:cubicBezTo>
                <a:cubicBezTo>
                  <a:pt x="739727" y="230396"/>
                  <a:pt x="742513" y="257054"/>
                  <a:pt x="742911" y="283715"/>
                </a:cubicBezTo>
                <a:cubicBezTo>
                  <a:pt x="744106" y="354148"/>
                  <a:pt x="711873" y="405081"/>
                  <a:pt x="649001" y="436118"/>
                </a:cubicBezTo>
                <a:cubicBezTo>
                  <a:pt x="618761" y="451239"/>
                  <a:pt x="590111" y="467555"/>
                  <a:pt x="567429" y="493419"/>
                </a:cubicBezTo>
                <a:cubicBezTo>
                  <a:pt x="560265" y="502969"/>
                  <a:pt x="552707" y="512917"/>
                  <a:pt x="542360" y="525251"/>
                </a:cubicBezTo>
                <a:cubicBezTo>
                  <a:pt x="540968" y="490434"/>
                  <a:pt x="541863" y="457008"/>
                  <a:pt x="546936" y="424777"/>
                </a:cubicBezTo>
                <a:close/>
                <a:moveTo>
                  <a:pt x="311170" y="1346156"/>
                </a:moveTo>
                <a:cubicBezTo>
                  <a:pt x="314354" y="1314721"/>
                  <a:pt x="317936" y="1283286"/>
                  <a:pt x="321915" y="1247473"/>
                </a:cubicBezTo>
                <a:cubicBezTo>
                  <a:pt x="327486" y="1254236"/>
                  <a:pt x="330270" y="1257818"/>
                  <a:pt x="333454" y="1260604"/>
                </a:cubicBezTo>
                <a:cubicBezTo>
                  <a:pt x="351360" y="1276123"/>
                  <a:pt x="366879" y="1296816"/>
                  <a:pt x="387571" y="1305171"/>
                </a:cubicBezTo>
                <a:cubicBezTo>
                  <a:pt x="463572" y="1335414"/>
                  <a:pt x="499386" y="1392315"/>
                  <a:pt x="508936" y="1470308"/>
                </a:cubicBezTo>
                <a:cubicBezTo>
                  <a:pt x="513709" y="1506914"/>
                  <a:pt x="518088" y="1543523"/>
                  <a:pt x="511323" y="1582918"/>
                </a:cubicBezTo>
                <a:cubicBezTo>
                  <a:pt x="479091" y="1549494"/>
                  <a:pt x="442482" y="1526414"/>
                  <a:pt x="403884" y="1506119"/>
                </a:cubicBezTo>
                <a:cubicBezTo>
                  <a:pt x="401895" y="1504925"/>
                  <a:pt x="399905" y="1503733"/>
                  <a:pt x="397916" y="1502935"/>
                </a:cubicBezTo>
                <a:cubicBezTo>
                  <a:pt x="331862" y="1471103"/>
                  <a:pt x="304009" y="1418179"/>
                  <a:pt x="311170" y="1346156"/>
                </a:cubicBezTo>
                <a:close/>
                <a:moveTo>
                  <a:pt x="314354" y="1122130"/>
                </a:moveTo>
                <a:cubicBezTo>
                  <a:pt x="317539" y="1094274"/>
                  <a:pt x="319528" y="1066421"/>
                  <a:pt x="322312" y="1036179"/>
                </a:cubicBezTo>
                <a:cubicBezTo>
                  <a:pt x="325894" y="1038965"/>
                  <a:pt x="327486" y="1040158"/>
                  <a:pt x="328678" y="1041352"/>
                </a:cubicBezTo>
                <a:cubicBezTo>
                  <a:pt x="350566" y="1068808"/>
                  <a:pt x="377624" y="1088703"/>
                  <a:pt x="410254" y="1102233"/>
                </a:cubicBezTo>
                <a:cubicBezTo>
                  <a:pt x="448452" y="1117751"/>
                  <a:pt x="479092" y="1143220"/>
                  <a:pt x="493816" y="1183010"/>
                </a:cubicBezTo>
                <a:cubicBezTo>
                  <a:pt x="502569" y="1206487"/>
                  <a:pt x="508540" y="1230761"/>
                  <a:pt x="513711" y="1255035"/>
                </a:cubicBezTo>
                <a:cubicBezTo>
                  <a:pt x="517690" y="1273736"/>
                  <a:pt x="518885" y="1292836"/>
                  <a:pt x="522466" y="1312334"/>
                </a:cubicBezTo>
                <a:cubicBezTo>
                  <a:pt x="522864" y="1308752"/>
                  <a:pt x="523659" y="1305173"/>
                  <a:pt x="523659" y="1301591"/>
                </a:cubicBezTo>
                <a:cubicBezTo>
                  <a:pt x="524059" y="1099846"/>
                  <a:pt x="524853" y="898102"/>
                  <a:pt x="524059" y="696754"/>
                </a:cubicBezTo>
                <a:cubicBezTo>
                  <a:pt x="523659" y="585337"/>
                  <a:pt x="520477" y="474319"/>
                  <a:pt x="518885" y="362901"/>
                </a:cubicBezTo>
                <a:cubicBezTo>
                  <a:pt x="518885" y="349769"/>
                  <a:pt x="514508" y="339822"/>
                  <a:pt x="506948" y="328680"/>
                </a:cubicBezTo>
                <a:cubicBezTo>
                  <a:pt x="489837" y="304408"/>
                  <a:pt x="473123" y="279339"/>
                  <a:pt x="459594" y="252678"/>
                </a:cubicBezTo>
                <a:cubicBezTo>
                  <a:pt x="440096" y="214875"/>
                  <a:pt x="438107" y="174687"/>
                  <a:pt x="450841" y="134100"/>
                </a:cubicBezTo>
                <a:cubicBezTo>
                  <a:pt x="464768" y="87941"/>
                  <a:pt x="487450" y="45761"/>
                  <a:pt x="514109" y="5969"/>
                </a:cubicBezTo>
                <a:cubicBezTo>
                  <a:pt x="514906" y="4376"/>
                  <a:pt x="515701" y="2784"/>
                  <a:pt x="517293" y="0"/>
                </a:cubicBezTo>
                <a:cubicBezTo>
                  <a:pt x="523261" y="6366"/>
                  <a:pt x="527638" y="10745"/>
                  <a:pt x="531619" y="15519"/>
                </a:cubicBezTo>
                <a:cubicBezTo>
                  <a:pt x="563452" y="51332"/>
                  <a:pt x="587326" y="91520"/>
                  <a:pt x="601652" y="137679"/>
                </a:cubicBezTo>
                <a:cubicBezTo>
                  <a:pt x="612795" y="173095"/>
                  <a:pt x="610805" y="206917"/>
                  <a:pt x="596081" y="241138"/>
                </a:cubicBezTo>
                <a:cubicBezTo>
                  <a:pt x="579368" y="279736"/>
                  <a:pt x="556688" y="313958"/>
                  <a:pt x="530822" y="346985"/>
                </a:cubicBezTo>
                <a:cubicBezTo>
                  <a:pt x="527240" y="351362"/>
                  <a:pt x="524456" y="357727"/>
                  <a:pt x="524853" y="363298"/>
                </a:cubicBezTo>
                <a:cubicBezTo>
                  <a:pt x="531619" y="656167"/>
                  <a:pt x="536393" y="949035"/>
                  <a:pt x="530027" y="1241903"/>
                </a:cubicBezTo>
                <a:cubicBezTo>
                  <a:pt x="526445" y="1419375"/>
                  <a:pt x="519680" y="1596846"/>
                  <a:pt x="510927" y="1773920"/>
                </a:cubicBezTo>
                <a:cubicBezTo>
                  <a:pt x="498590" y="2023414"/>
                  <a:pt x="458402" y="2268531"/>
                  <a:pt x="387174" y="2508475"/>
                </a:cubicBezTo>
                <a:cubicBezTo>
                  <a:pt x="376827" y="2543891"/>
                  <a:pt x="374440" y="2581295"/>
                  <a:pt x="366879" y="2617903"/>
                </a:cubicBezTo>
                <a:cubicBezTo>
                  <a:pt x="351360" y="2692713"/>
                  <a:pt x="331863" y="2767122"/>
                  <a:pt x="290878" y="2831586"/>
                </a:cubicBezTo>
                <a:cubicBezTo>
                  <a:pt x="250290" y="2896048"/>
                  <a:pt x="222037" y="2965683"/>
                  <a:pt x="189805" y="3033729"/>
                </a:cubicBezTo>
                <a:cubicBezTo>
                  <a:pt x="187815" y="3038105"/>
                  <a:pt x="185031" y="3042879"/>
                  <a:pt x="181449" y="3046461"/>
                </a:cubicBezTo>
                <a:cubicBezTo>
                  <a:pt x="296449" y="2787417"/>
                  <a:pt x="358524" y="2515241"/>
                  <a:pt x="395530" y="2236299"/>
                </a:cubicBezTo>
                <a:cubicBezTo>
                  <a:pt x="395530" y="2275297"/>
                  <a:pt x="396325" y="2314690"/>
                  <a:pt x="395132" y="2353685"/>
                </a:cubicBezTo>
                <a:cubicBezTo>
                  <a:pt x="394335" y="2393081"/>
                  <a:pt x="391551" y="2432076"/>
                  <a:pt x="390756" y="2471866"/>
                </a:cubicBezTo>
                <a:cubicBezTo>
                  <a:pt x="393143" y="2463114"/>
                  <a:pt x="395927" y="2454358"/>
                  <a:pt x="398314" y="2445605"/>
                </a:cubicBezTo>
                <a:cubicBezTo>
                  <a:pt x="450841" y="2255400"/>
                  <a:pt x="486255" y="2062409"/>
                  <a:pt x="498192" y="1865441"/>
                </a:cubicBezTo>
                <a:cubicBezTo>
                  <a:pt x="508140" y="1702693"/>
                  <a:pt x="514508" y="1539545"/>
                  <a:pt x="522069" y="1376400"/>
                </a:cubicBezTo>
                <a:cubicBezTo>
                  <a:pt x="522466" y="1370032"/>
                  <a:pt x="522069" y="1364063"/>
                  <a:pt x="522069" y="1353718"/>
                </a:cubicBezTo>
                <a:cubicBezTo>
                  <a:pt x="520477" y="1359687"/>
                  <a:pt x="519680" y="1362074"/>
                  <a:pt x="518487" y="1365656"/>
                </a:cubicBezTo>
                <a:cubicBezTo>
                  <a:pt x="508140" y="1356900"/>
                  <a:pt x="498590" y="1346953"/>
                  <a:pt x="487847" y="1340189"/>
                </a:cubicBezTo>
                <a:cubicBezTo>
                  <a:pt x="461981" y="1323476"/>
                  <a:pt x="436515" y="1305173"/>
                  <a:pt x="408662" y="1292438"/>
                </a:cubicBezTo>
                <a:cubicBezTo>
                  <a:pt x="334647" y="1258217"/>
                  <a:pt x="305999" y="1201316"/>
                  <a:pt x="314354" y="1122130"/>
                </a:cubicBezTo>
                <a:close/>
                <a:moveTo>
                  <a:pt x="323109" y="824087"/>
                </a:moveTo>
                <a:cubicBezTo>
                  <a:pt x="323904" y="823690"/>
                  <a:pt x="325098" y="823690"/>
                  <a:pt x="326293" y="823292"/>
                </a:cubicBezTo>
                <a:cubicBezTo>
                  <a:pt x="330272" y="827668"/>
                  <a:pt x="333854" y="831648"/>
                  <a:pt x="337833" y="836026"/>
                </a:cubicBezTo>
                <a:cubicBezTo>
                  <a:pt x="355341" y="855922"/>
                  <a:pt x="376031" y="871838"/>
                  <a:pt x="400702" y="882582"/>
                </a:cubicBezTo>
                <a:cubicBezTo>
                  <a:pt x="419008" y="890541"/>
                  <a:pt x="436516" y="900885"/>
                  <a:pt x="452830" y="912425"/>
                </a:cubicBezTo>
                <a:cubicBezTo>
                  <a:pt x="477899" y="930331"/>
                  <a:pt x="492622" y="956594"/>
                  <a:pt x="501375" y="986040"/>
                </a:cubicBezTo>
                <a:cubicBezTo>
                  <a:pt x="516896" y="1036577"/>
                  <a:pt x="524855" y="1087907"/>
                  <a:pt x="520875" y="1140831"/>
                </a:cubicBezTo>
                <a:cubicBezTo>
                  <a:pt x="520476" y="1143616"/>
                  <a:pt x="520078" y="1146800"/>
                  <a:pt x="519681" y="1151574"/>
                </a:cubicBezTo>
                <a:cubicBezTo>
                  <a:pt x="516497" y="1148789"/>
                  <a:pt x="514507" y="1147197"/>
                  <a:pt x="512518" y="1145605"/>
                </a:cubicBezTo>
                <a:cubicBezTo>
                  <a:pt x="485857" y="1126902"/>
                  <a:pt x="459595" y="1107802"/>
                  <a:pt x="432935" y="1089499"/>
                </a:cubicBezTo>
                <a:cubicBezTo>
                  <a:pt x="424179" y="1083530"/>
                  <a:pt x="414232" y="1079154"/>
                  <a:pt x="404681" y="1074378"/>
                </a:cubicBezTo>
                <a:cubicBezTo>
                  <a:pt x="334649" y="1042146"/>
                  <a:pt x="308385" y="986439"/>
                  <a:pt x="315151" y="912028"/>
                </a:cubicBezTo>
                <a:cubicBezTo>
                  <a:pt x="317935" y="882583"/>
                  <a:pt x="320325" y="853534"/>
                  <a:pt x="323109" y="824087"/>
                </a:cubicBezTo>
                <a:close/>
                <a:moveTo>
                  <a:pt x="317488" y="678001"/>
                </a:moveTo>
                <a:cubicBezTo>
                  <a:pt x="319428" y="654673"/>
                  <a:pt x="322710" y="630898"/>
                  <a:pt x="325893" y="606028"/>
                </a:cubicBezTo>
                <a:cubicBezTo>
                  <a:pt x="330670" y="612793"/>
                  <a:pt x="332659" y="616773"/>
                  <a:pt x="335841" y="620352"/>
                </a:cubicBezTo>
                <a:cubicBezTo>
                  <a:pt x="352952" y="639852"/>
                  <a:pt x="371257" y="658552"/>
                  <a:pt x="396326" y="667705"/>
                </a:cubicBezTo>
                <a:cubicBezTo>
                  <a:pt x="463177" y="691979"/>
                  <a:pt x="499786" y="740127"/>
                  <a:pt x="512518" y="809363"/>
                </a:cubicBezTo>
                <a:cubicBezTo>
                  <a:pt x="520078" y="849156"/>
                  <a:pt x="524455" y="888949"/>
                  <a:pt x="522068" y="929139"/>
                </a:cubicBezTo>
                <a:cubicBezTo>
                  <a:pt x="522465" y="932718"/>
                  <a:pt x="522068" y="935505"/>
                  <a:pt x="521670" y="940279"/>
                </a:cubicBezTo>
                <a:cubicBezTo>
                  <a:pt x="517294" y="936697"/>
                  <a:pt x="514905" y="934310"/>
                  <a:pt x="512120" y="932321"/>
                </a:cubicBezTo>
                <a:cubicBezTo>
                  <a:pt x="485459" y="913618"/>
                  <a:pt x="459196" y="894520"/>
                  <a:pt x="431740" y="876612"/>
                </a:cubicBezTo>
                <a:cubicBezTo>
                  <a:pt x="416221" y="866267"/>
                  <a:pt x="398713" y="858706"/>
                  <a:pt x="382399" y="849156"/>
                </a:cubicBezTo>
                <a:cubicBezTo>
                  <a:pt x="343801" y="826076"/>
                  <a:pt x="321119" y="792652"/>
                  <a:pt x="317140" y="747288"/>
                </a:cubicBezTo>
                <a:cubicBezTo>
                  <a:pt x="314952" y="724209"/>
                  <a:pt x="315549" y="701329"/>
                  <a:pt x="317488" y="678001"/>
                </a:cubicBezTo>
                <a:close/>
                <a:moveTo>
                  <a:pt x="325495" y="401897"/>
                </a:moveTo>
                <a:cubicBezTo>
                  <a:pt x="325893" y="400702"/>
                  <a:pt x="327085" y="399510"/>
                  <a:pt x="327882" y="397918"/>
                </a:cubicBezTo>
                <a:cubicBezTo>
                  <a:pt x="345788" y="423782"/>
                  <a:pt x="366878" y="444474"/>
                  <a:pt x="395131" y="456811"/>
                </a:cubicBezTo>
                <a:cubicBezTo>
                  <a:pt x="400302" y="459198"/>
                  <a:pt x="405873" y="461585"/>
                  <a:pt x="411047" y="463972"/>
                </a:cubicBezTo>
                <a:cubicBezTo>
                  <a:pt x="461582" y="485859"/>
                  <a:pt x="493416" y="522865"/>
                  <a:pt x="506945" y="576981"/>
                </a:cubicBezTo>
                <a:cubicBezTo>
                  <a:pt x="518085" y="621548"/>
                  <a:pt x="525248" y="666114"/>
                  <a:pt x="522861" y="712273"/>
                </a:cubicBezTo>
                <a:cubicBezTo>
                  <a:pt x="522464" y="717447"/>
                  <a:pt x="522066" y="722618"/>
                  <a:pt x="521269" y="729384"/>
                </a:cubicBezTo>
                <a:cubicBezTo>
                  <a:pt x="517688" y="726199"/>
                  <a:pt x="515301" y="724210"/>
                  <a:pt x="512914" y="722618"/>
                </a:cubicBezTo>
                <a:cubicBezTo>
                  <a:pt x="486650" y="703917"/>
                  <a:pt x="460787" y="685214"/>
                  <a:pt x="434126" y="667309"/>
                </a:cubicBezTo>
                <a:cubicBezTo>
                  <a:pt x="418607" y="656961"/>
                  <a:pt x="401099" y="649401"/>
                  <a:pt x="384783" y="640251"/>
                </a:cubicBezTo>
                <a:cubicBezTo>
                  <a:pt x="343401" y="616374"/>
                  <a:pt x="317935" y="580960"/>
                  <a:pt x="317537" y="532812"/>
                </a:cubicBezTo>
                <a:cubicBezTo>
                  <a:pt x="317137" y="489040"/>
                  <a:pt x="322709" y="445669"/>
                  <a:pt x="325495" y="401897"/>
                </a:cubicBezTo>
                <a:close/>
                <a:moveTo>
                  <a:pt x="322312" y="190207"/>
                </a:moveTo>
                <a:cubicBezTo>
                  <a:pt x="344199" y="216868"/>
                  <a:pt x="372052" y="233578"/>
                  <a:pt x="399907" y="251089"/>
                </a:cubicBezTo>
                <a:cubicBezTo>
                  <a:pt x="468348" y="294858"/>
                  <a:pt x="500977" y="360912"/>
                  <a:pt x="511722" y="438905"/>
                </a:cubicBezTo>
                <a:cubicBezTo>
                  <a:pt x="515701" y="469148"/>
                  <a:pt x="516099" y="499785"/>
                  <a:pt x="518088" y="530425"/>
                </a:cubicBezTo>
                <a:cubicBezTo>
                  <a:pt x="516496" y="530825"/>
                  <a:pt x="514506" y="531222"/>
                  <a:pt x="512517" y="531620"/>
                </a:cubicBezTo>
                <a:cubicBezTo>
                  <a:pt x="486254" y="490635"/>
                  <a:pt x="448453" y="464769"/>
                  <a:pt x="405479" y="443282"/>
                </a:cubicBezTo>
                <a:cubicBezTo>
                  <a:pt x="344199" y="413041"/>
                  <a:pt x="313559" y="361709"/>
                  <a:pt x="314354" y="293266"/>
                </a:cubicBezTo>
                <a:cubicBezTo>
                  <a:pt x="314754" y="259047"/>
                  <a:pt x="318333" y="224825"/>
                  <a:pt x="322312" y="190207"/>
                </a:cubicBezTo>
                <a:close/>
                <a:moveTo>
                  <a:pt x="0" y="832444"/>
                </a:moveTo>
                <a:cubicBezTo>
                  <a:pt x="23079" y="869053"/>
                  <a:pt x="46556" y="905661"/>
                  <a:pt x="68440" y="942667"/>
                </a:cubicBezTo>
                <a:cubicBezTo>
                  <a:pt x="173889" y="1119344"/>
                  <a:pt x="263422" y="1303182"/>
                  <a:pt x="329078" y="1498559"/>
                </a:cubicBezTo>
                <a:cubicBezTo>
                  <a:pt x="391153" y="1682399"/>
                  <a:pt x="419006" y="1870613"/>
                  <a:pt x="405080" y="2064798"/>
                </a:cubicBezTo>
                <a:cubicBezTo>
                  <a:pt x="401895" y="2107773"/>
                  <a:pt x="399509" y="2150350"/>
                  <a:pt x="396327" y="2193324"/>
                </a:cubicBezTo>
                <a:cubicBezTo>
                  <a:pt x="395927" y="2196111"/>
                  <a:pt x="394735" y="2199693"/>
                  <a:pt x="393540" y="2206456"/>
                </a:cubicBezTo>
                <a:cubicBezTo>
                  <a:pt x="390356" y="2169053"/>
                  <a:pt x="387174" y="2135229"/>
                  <a:pt x="384387" y="2101804"/>
                </a:cubicBezTo>
                <a:cubicBezTo>
                  <a:pt x="370858" y="1946218"/>
                  <a:pt x="335842" y="1795009"/>
                  <a:pt x="288888" y="1646188"/>
                </a:cubicBezTo>
                <a:cubicBezTo>
                  <a:pt x="205324" y="1379583"/>
                  <a:pt x="107438" y="1118547"/>
                  <a:pt x="6366" y="858308"/>
                </a:cubicBezTo>
                <a:cubicBezTo>
                  <a:pt x="3184" y="850350"/>
                  <a:pt x="397" y="841994"/>
                  <a:pt x="0" y="832444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0434AA33-57BF-4036-9F19-66BBCDC4E1D4}"/>
              </a:ext>
            </a:extLst>
          </p:cNvPr>
          <p:cNvSpPr/>
          <p:nvPr userDrawn="1"/>
        </p:nvSpPr>
        <p:spPr>
          <a:xfrm rot="16516275" flipH="1">
            <a:off x="10266540" y="-970122"/>
            <a:ext cx="748525" cy="3046461"/>
          </a:xfrm>
          <a:custGeom>
            <a:avLst/>
            <a:gdLst>
              <a:gd name="connsiteX0" fmla="*/ 534053 w 748525"/>
              <a:gd name="connsiteY0" fmla="*/ 1515420 h 3046461"/>
              <a:gd name="connsiteX1" fmla="*/ 534401 w 748525"/>
              <a:gd name="connsiteY1" fmla="*/ 1576550 h 3046461"/>
              <a:gd name="connsiteX2" fmla="*/ 654572 w 748525"/>
              <a:gd name="connsiteY2" fmla="*/ 1498559 h 3046461"/>
              <a:gd name="connsiteX3" fmla="*/ 682428 w 748525"/>
              <a:gd name="connsiteY3" fmla="*/ 1482643 h 3046461"/>
              <a:gd name="connsiteX4" fmla="*/ 740523 w 748525"/>
              <a:gd name="connsiteY4" fmla="*/ 1393507 h 3046461"/>
              <a:gd name="connsiteX5" fmla="*/ 741318 w 748525"/>
              <a:gd name="connsiteY5" fmla="*/ 1301190 h 3046461"/>
              <a:gd name="connsiteX6" fmla="*/ 736147 w 748525"/>
              <a:gd name="connsiteY6" fmla="*/ 1248268 h 3046461"/>
              <a:gd name="connsiteX7" fmla="*/ 724210 w 748525"/>
              <a:gd name="connsiteY7" fmla="*/ 1261002 h 3046461"/>
              <a:gd name="connsiteX8" fmla="*/ 664522 w 748525"/>
              <a:gd name="connsiteY8" fmla="*/ 1305569 h 3046461"/>
              <a:gd name="connsiteX9" fmla="*/ 545941 w 748525"/>
              <a:gd name="connsiteY9" fmla="*/ 1443247 h 3046461"/>
              <a:gd name="connsiteX10" fmla="*/ 542359 w 748525"/>
              <a:gd name="connsiteY10" fmla="*/ 1457574 h 3046461"/>
              <a:gd name="connsiteX11" fmla="*/ 534053 w 748525"/>
              <a:gd name="connsiteY11" fmla="*/ 1515420 h 3046461"/>
              <a:gd name="connsiteX12" fmla="*/ 544051 w 748525"/>
              <a:gd name="connsiteY12" fmla="*/ 1259708 h 3046461"/>
              <a:gd name="connsiteX13" fmla="*/ 541963 w 748525"/>
              <a:gd name="connsiteY13" fmla="*/ 1358889 h 3046461"/>
              <a:gd name="connsiteX14" fmla="*/ 666909 w 748525"/>
              <a:gd name="connsiteY14" fmla="*/ 1273338 h 3046461"/>
              <a:gd name="connsiteX15" fmla="*/ 687599 w 748525"/>
              <a:gd name="connsiteY15" fmla="*/ 1260603 h 3046461"/>
              <a:gd name="connsiteX16" fmla="*/ 743308 w 748525"/>
              <a:gd name="connsiteY16" fmla="*/ 1168686 h 3046461"/>
              <a:gd name="connsiteX17" fmla="*/ 741318 w 748525"/>
              <a:gd name="connsiteY17" fmla="*/ 1072390 h 3046461"/>
              <a:gd name="connsiteX18" fmla="*/ 735747 w 748525"/>
              <a:gd name="connsiteY18" fmla="*/ 1028618 h 3046461"/>
              <a:gd name="connsiteX19" fmla="*/ 641840 w 748525"/>
              <a:gd name="connsiteY19" fmla="*/ 1096662 h 3046461"/>
              <a:gd name="connsiteX20" fmla="*/ 569418 w 748525"/>
              <a:gd name="connsiteY20" fmla="*/ 1167094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45544 w 748525"/>
              <a:gd name="connsiteY23" fmla="*/ 1143616 h 3046461"/>
              <a:gd name="connsiteX24" fmla="*/ 648206 w 748525"/>
              <a:gd name="connsiteY24" fmla="*/ 1071195 h 3046461"/>
              <a:gd name="connsiteX25" fmla="*/ 680836 w 748525"/>
              <a:gd name="connsiteY25" fmla="*/ 1052892 h 3046461"/>
              <a:gd name="connsiteX26" fmla="*/ 748481 w 748525"/>
              <a:gd name="connsiteY26" fmla="*/ 933118 h 3046461"/>
              <a:gd name="connsiteX27" fmla="*/ 740126 w 748525"/>
              <a:gd name="connsiteY27" fmla="*/ 822499 h 3046461"/>
              <a:gd name="connsiteX28" fmla="*/ 736942 w 748525"/>
              <a:gd name="connsiteY28" fmla="*/ 811754 h 3046461"/>
              <a:gd name="connsiteX29" fmla="*/ 642635 w 748525"/>
              <a:gd name="connsiteY29" fmla="*/ 883379 h 3046461"/>
              <a:gd name="connsiteX30" fmla="*/ 562655 w 748525"/>
              <a:gd name="connsiteY30" fmla="*/ 978880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41168 w 748525"/>
              <a:gd name="connsiteY33" fmla="*/ 927547 h 3046461"/>
              <a:gd name="connsiteX34" fmla="*/ 545544 w 748525"/>
              <a:gd name="connsiteY34" fmla="*/ 928344 h 3046461"/>
              <a:gd name="connsiteX35" fmla="*/ 550718 w 748525"/>
              <a:gd name="connsiteY35" fmla="*/ 924365 h 3046461"/>
              <a:gd name="connsiteX36" fmla="*/ 635872 w 748525"/>
              <a:gd name="connsiteY36" fmla="*/ 864279 h 3046461"/>
              <a:gd name="connsiteX37" fmla="*/ 691183 w 748525"/>
              <a:gd name="connsiteY37" fmla="*/ 831650 h 3046461"/>
              <a:gd name="connsiteX38" fmla="*/ 744902 w 748525"/>
              <a:gd name="connsiteY38" fmla="*/ 746894 h 3046461"/>
              <a:gd name="connsiteX39" fmla="*/ 738136 w 748525"/>
              <a:gd name="connsiteY39" fmla="*/ 600858 h 3046461"/>
              <a:gd name="connsiteX40" fmla="*/ 734555 w 748525"/>
              <a:gd name="connsiteY40" fmla="*/ 601652 h 3046461"/>
              <a:gd name="connsiteX41" fmla="*/ 639453 w 748525"/>
              <a:gd name="connsiteY41" fmla="*/ 671290 h 3046461"/>
              <a:gd name="connsiteX42" fmla="*/ 561063 w 748525"/>
              <a:gd name="connsiteY42" fmla="*/ 766392 h 3046461"/>
              <a:gd name="connsiteX43" fmla="*/ 545544 w 748525"/>
              <a:gd name="connsiteY43" fmla="*/ 838414 h 3046461"/>
              <a:gd name="connsiteX44" fmla="*/ 546191 w 748525"/>
              <a:gd name="connsiteY44" fmla="*/ 622044 h 3046461"/>
              <a:gd name="connsiteX45" fmla="*/ 541963 w 748525"/>
              <a:gd name="connsiteY45" fmla="*/ 698743 h 3046461"/>
              <a:gd name="connsiteX46" fmla="*/ 544352 w 748525"/>
              <a:gd name="connsiteY46" fmla="*/ 721027 h 3046461"/>
              <a:gd name="connsiteX47" fmla="*/ 670093 w 748525"/>
              <a:gd name="connsiteY47" fmla="*/ 635871 h 3046461"/>
              <a:gd name="connsiteX48" fmla="*/ 695957 w 748525"/>
              <a:gd name="connsiteY48" fmla="*/ 619160 h 3046461"/>
              <a:gd name="connsiteX49" fmla="*/ 745300 w 748525"/>
              <a:gd name="connsiteY49" fmla="*/ 529626 h 3046461"/>
              <a:gd name="connsiteX50" fmla="*/ 741321 w 748525"/>
              <a:gd name="connsiteY50" fmla="*/ 389959 h 3046461"/>
              <a:gd name="connsiteX51" fmla="*/ 733760 w 748525"/>
              <a:gd name="connsiteY51" fmla="*/ 392743 h 3046461"/>
              <a:gd name="connsiteX52" fmla="*/ 639851 w 748525"/>
              <a:gd name="connsiteY52" fmla="*/ 461584 h 3046461"/>
              <a:gd name="connsiteX53" fmla="*/ 563850 w 748525"/>
              <a:gd name="connsiteY53" fmla="*/ 547136 h 3046461"/>
              <a:gd name="connsiteX54" fmla="*/ 546191 w 748525"/>
              <a:gd name="connsiteY54" fmla="*/ 622044 h 3046461"/>
              <a:gd name="connsiteX55" fmla="*/ 546936 w 748525"/>
              <a:gd name="connsiteY55" fmla="*/ 424777 h 3046461"/>
              <a:gd name="connsiteX56" fmla="*/ 542360 w 748525"/>
              <a:gd name="connsiteY56" fmla="*/ 525252 h 3046461"/>
              <a:gd name="connsiteX57" fmla="*/ 567429 w 748525"/>
              <a:gd name="connsiteY57" fmla="*/ 493419 h 3046461"/>
              <a:gd name="connsiteX58" fmla="*/ 649001 w 748525"/>
              <a:gd name="connsiteY58" fmla="*/ 436118 h 3046461"/>
              <a:gd name="connsiteX59" fmla="*/ 742911 w 748525"/>
              <a:gd name="connsiteY59" fmla="*/ 283715 h 3046461"/>
              <a:gd name="connsiteX60" fmla="*/ 738137 w 748525"/>
              <a:gd name="connsiteY60" fmla="*/ 203734 h 3046461"/>
              <a:gd name="connsiteX61" fmla="*/ 735748 w 748525"/>
              <a:gd name="connsiteY61" fmla="*/ 179063 h 3046461"/>
              <a:gd name="connsiteX62" fmla="*/ 658551 w 748525"/>
              <a:gd name="connsiteY62" fmla="*/ 241535 h 3046461"/>
              <a:gd name="connsiteX63" fmla="*/ 576581 w 748525"/>
              <a:gd name="connsiteY63" fmla="*/ 331466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97916 w 748525"/>
              <a:gd name="connsiteY66" fmla="*/ 1502935 h 3046461"/>
              <a:gd name="connsiteX67" fmla="*/ 403884 w 748525"/>
              <a:gd name="connsiteY67" fmla="*/ 1506120 h 3046461"/>
              <a:gd name="connsiteX68" fmla="*/ 511323 w 748525"/>
              <a:gd name="connsiteY68" fmla="*/ 1582918 h 3046461"/>
              <a:gd name="connsiteX69" fmla="*/ 508936 w 748525"/>
              <a:gd name="connsiteY69" fmla="*/ 1470309 h 3046461"/>
              <a:gd name="connsiteX70" fmla="*/ 387571 w 748525"/>
              <a:gd name="connsiteY70" fmla="*/ 1305171 h 3046461"/>
              <a:gd name="connsiteX71" fmla="*/ 333454 w 748525"/>
              <a:gd name="connsiteY71" fmla="*/ 1260604 h 3046461"/>
              <a:gd name="connsiteX72" fmla="*/ 321915 w 748525"/>
              <a:gd name="connsiteY72" fmla="*/ 1247473 h 3046461"/>
              <a:gd name="connsiteX73" fmla="*/ 311170 w 748525"/>
              <a:gd name="connsiteY73" fmla="*/ 1346156 h 3046461"/>
              <a:gd name="connsiteX74" fmla="*/ 314355 w 748525"/>
              <a:gd name="connsiteY74" fmla="*/ 1122130 h 3046461"/>
              <a:gd name="connsiteX75" fmla="*/ 408662 w 748525"/>
              <a:gd name="connsiteY75" fmla="*/ 1292438 h 3046461"/>
              <a:gd name="connsiteX76" fmla="*/ 487847 w 748525"/>
              <a:gd name="connsiteY76" fmla="*/ 1340189 h 3046461"/>
              <a:gd name="connsiteX77" fmla="*/ 518487 w 748525"/>
              <a:gd name="connsiteY77" fmla="*/ 1365656 h 3046461"/>
              <a:gd name="connsiteX78" fmla="*/ 522069 w 748525"/>
              <a:gd name="connsiteY78" fmla="*/ 1353718 h 3046461"/>
              <a:gd name="connsiteX79" fmla="*/ 522069 w 748525"/>
              <a:gd name="connsiteY79" fmla="*/ 1376400 h 3046461"/>
              <a:gd name="connsiteX80" fmla="*/ 498192 w 748525"/>
              <a:gd name="connsiteY80" fmla="*/ 1865441 h 3046461"/>
              <a:gd name="connsiteX81" fmla="*/ 398314 w 748525"/>
              <a:gd name="connsiteY81" fmla="*/ 2445606 h 3046461"/>
              <a:gd name="connsiteX82" fmla="*/ 390756 w 748525"/>
              <a:gd name="connsiteY82" fmla="*/ 2471867 h 3046461"/>
              <a:gd name="connsiteX83" fmla="*/ 395132 w 748525"/>
              <a:gd name="connsiteY83" fmla="*/ 2353686 h 3046461"/>
              <a:gd name="connsiteX84" fmla="*/ 395530 w 748525"/>
              <a:gd name="connsiteY84" fmla="*/ 2236299 h 3046461"/>
              <a:gd name="connsiteX85" fmla="*/ 181449 w 748525"/>
              <a:gd name="connsiteY85" fmla="*/ 3046461 h 3046461"/>
              <a:gd name="connsiteX86" fmla="*/ 189805 w 748525"/>
              <a:gd name="connsiteY86" fmla="*/ 3033730 h 3046461"/>
              <a:gd name="connsiteX87" fmla="*/ 290877 w 748525"/>
              <a:gd name="connsiteY87" fmla="*/ 2831586 h 3046461"/>
              <a:gd name="connsiteX88" fmla="*/ 366879 w 748525"/>
              <a:gd name="connsiteY88" fmla="*/ 2617904 h 3046461"/>
              <a:gd name="connsiteX89" fmla="*/ 387174 w 748525"/>
              <a:gd name="connsiteY89" fmla="*/ 2508476 h 3046461"/>
              <a:gd name="connsiteX90" fmla="*/ 510927 w 748525"/>
              <a:gd name="connsiteY90" fmla="*/ 1773921 h 3046461"/>
              <a:gd name="connsiteX91" fmla="*/ 530027 w 748525"/>
              <a:gd name="connsiteY91" fmla="*/ 1241903 h 3046461"/>
              <a:gd name="connsiteX92" fmla="*/ 524853 w 748525"/>
              <a:gd name="connsiteY92" fmla="*/ 363298 h 3046461"/>
              <a:gd name="connsiteX93" fmla="*/ 530822 w 748525"/>
              <a:gd name="connsiteY93" fmla="*/ 346985 h 3046461"/>
              <a:gd name="connsiteX94" fmla="*/ 596081 w 748525"/>
              <a:gd name="connsiteY94" fmla="*/ 241139 h 3046461"/>
              <a:gd name="connsiteX95" fmla="*/ 601652 w 748525"/>
              <a:gd name="connsiteY95" fmla="*/ 137679 h 3046461"/>
              <a:gd name="connsiteX96" fmla="*/ 531619 w 748525"/>
              <a:gd name="connsiteY96" fmla="*/ 15518 h 3046461"/>
              <a:gd name="connsiteX97" fmla="*/ 517293 w 748525"/>
              <a:gd name="connsiteY97" fmla="*/ 0 h 3046461"/>
              <a:gd name="connsiteX98" fmla="*/ 514109 w 748525"/>
              <a:gd name="connsiteY98" fmla="*/ 5968 h 3046461"/>
              <a:gd name="connsiteX99" fmla="*/ 450841 w 748525"/>
              <a:gd name="connsiteY99" fmla="*/ 134100 h 3046461"/>
              <a:gd name="connsiteX100" fmla="*/ 459594 w 748525"/>
              <a:gd name="connsiteY100" fmla="*/ 252678 h 3046461"/>
              <a:gd name="connsiteX101" fmla="*/ 506948 w 748525"/>
              <a:gd name="connsiteY101" fmla="*/ 328679 h 3046461"/>
              <a:gd name="connsiteX102" fmla="*/ 518885 w 748525"/>
              <a:gd name="connsiteY102" fmla="*/ 362901 h 3046461"/>
              <a:gd name="connsiteX103" fmla="*/ 524058 w 748525"/>
              <a:gd name="connsiteY103" fmla="*/ 696755 h 3046461"/>
              <a:gd name="connsiteX104" fmla="*/ 523659 w 748525"/>
              <a:gd name="connsiteY104" fmla="*/ 1301591 h 3046461"/>
              <a:gd name="connsiteX105" fmla="*/ 522466 w 748525"/>
              <a:gd name="connsiteY105" fmla="*/ 1312334 h 3046461"/>
              <a:gd name="connsiteX106" fmla="*/ 513711 w 748525"/>
              <a:gd name="connsiteY106" fmla="*/ 1255035 h 3046461"/>
              <a:gd name="connsiteX107" fmla="*/ 493816 w 748525"/>
              <a:gd name="connsiteY107" fmla="*/ 1183011 h 3046461"/>
              <a:gd name="connsiteX108" fmla="*/ 410254 w 748525"/>
              <a:gd name="connsiteY108" fmla="*/ 1102233 h 3046461"/>
              <a:gd name="connsiteX109" fmla="*/ 328678 w 748525"/>
              <a:gd name="connsiteY109" fmla="*/ 1041352 h 3046461"/>
              <a:gd name="connsiteX110" fmla="*/ 322313 w 748525"/>
              <a:gd name="connsiteY110" fmla="*/ 1036178 h 3046461"/>
              <a:gd name="connsiteX111" fmla="*/ 314355 w 748525"/>
              <a:gd name="connsiteY111" fmla="*/ 1122130 h 3046461"/>
              <a:gd name="connsiteX112" fmla="*/ 323109 w 748525"/>
              <a:gd name="connsiteY112" fmla="*/ 824087 h 3046461"/>
              <a:gd name="connsiteX113" fmla="*/ 315151 w 748525"/>
              <a:gd name="connsiteY113" fmla="*/ 912028 h 3046461"/>
              <a:gd name="connsiteX114" fmla="*/ 404681 w 748525"/>
              <a:gd name="connsiteY114" fmla="*/ 1074377 h 3046461"/>
              <a:gd name="connsiteX115" fmla="*/ 432935 w 748525"/>
              <a:gd name="connsiteY115" fmla="*/ 1089499 h 3046461"/>
              <a:gd name="connsiteX116" fmla="*/ 512518 w 748525"/>
              <a:gd name="connsiteY116" fmla="*/ 1145605 h 3046461"/>
              <a:gd name="connsiteX117" fmla="*/ 519681 w 748525"/>
              <a:gd name="connsiteY117" fmla="*/ 1151574 h 3046461"/>
              <a:gd name="connsiteX118" fmla="*/ 520875 w 748525"/>
              <a:gd name="connsiteY118" fmla="*/ 1140831 h 3046461"/>
              <a:gd name="connsiteX119" fmla="*/ 501375 w 748525"/>
              <a:gd name="connsiteY119" fmla="*/ 986039 h 3046461"/>
              <a:gd name="connsiteX120" fmla="*/ 452830 w 748525"/>
              <a:gd name="connsiteY120" fmla="*/ 912425 h 3046461"/>
              <a:gd name="connsiteX121" fmla="*/ 400702 w 748525"/>
              <a:gd name="connsiteY121" fmla="*/ 882583 h 3046461"/>
              <a:gd name="connsiteX122" fmla="*/ 337833 w 748525"/>
              <a:gd name="connsiteY122" fmla="*/ 836026 h 3046461"/>
              <a:gd name="connsiteX123" fmla="*/ 326293 w 748525"/>
              <a:gd name="connsiteY123" fmla="*/ 823292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17140 w 748525"/>
              <a:gd name="connsiteY126" fmla="*/ 747289 h 3046461"/>
              <a:gd name="connsiteX127" fmla="*/ 382399 w 748525"/>
              <a:gd name="connsiteY127" fmla="*/ 849156 h 3046461"/>
              <a:gd name="connsiteX128" fmla="*/ 431740 w 748525"/>
              <a:gd name="connsiteY128" fmla="*/ 876612 h 3046461"/>
              <a:gd name="connsiteX129" fmla="*/ 512120 w 748525"/>
              <a:gd name="connsiteY129" fmla="*/ 932321 h 3046461"/>
              <a:gd name="connsiteX130" fmla="*/ 521670 w 748525"/>
              <a:gd name="connsiteY130" fmla="*/ 940279 h 3046461"/>
              <a:gd name="connsiteX131" fmla="*/ 522068 w 748525"/>
              <a:gd name="connsiteY131" fmla="*/ 929139 h 3046461"/>
              <a:gd name="connsiteX132" fmla="*/ 512518 w 748525"/>
              <a:gd name="connsiteY132" fmla="*/ 809364 h 3046461"/>
              <a:gd name="connsiteX133" fmla="*/ 396326 w 748525"/>
              <a:gd name="connsiteY133" fmla="*/ 667705 h 3046461"/>
              <a:gd name="connsiteX134" fmla="*/ 335841 w 748525"/>
              <a:gd name="connsiteY134" fmla="*/ 620352 h 3046461"/>
              <a:gd name="connsiteX135" fmla="*/ 325893 w 748525"/>
              <a:gd name="connsiteY135" fmla="*/ 606027 h 3046461"/>
              <a:gd name="connsiteX136" fmla="*/ 317488 w 748525"/>
              <a:gd name="connsiteY136" fmla="*/ 678001 h 3046461"/>
              <a:gd name="connsiteX137" fmla="*/ 325496 w 748525"/>
              <a:gd name="connsiteY137" fmla="*/ 401896 h 3046461"/>
              <a:gd name="connsiteX138" fmla="*/ 317537 w 748525"/>
              <a:gd name="connsiteY138" fmla="*/ 532812 h 3046461"/>
              <a:gd name="connsiteX139" fmla="*/ 384783 w 748525"/>
              <a:gd name="connsiteY139" fmla="*/ 640250 h 3046461"/>
              <a:gd name="connsiteX140" fmla="*/ 434126 w 748525"/>
              <a:gd name="connsiteY140" fmla="*/ 667309 h 3046461"/>
              <a:gd name="connsiteX141" fmla="*/ 512914 w 748525"/>
              <a:gd name="connsiteY141" fmla="*/ 722618 h 3046461"/>
              <a:gd name="connsiteX142" fmla="*/ 521269 w 748525"/>
              <a:gd name="connsiteY142" fmla="*/ 729383 h 3046461"/>
              <a:gd name="connsiteX143" fmla="*/ 522861 w 748525"/>
              <a:gd name="connsiteY143" fmla="*/ 712273 h 3046461"/>
              <a:gd name="connsiteX144" fmla="*/ 506945 w 748525"/>
              <a:gd name="connsiteY144" fmla="*/ 576981 h 3046461"/>
              <a:gd name="connsiteX145" fmla="*/ 411047 w 748525"/>
              <a:gd name="connsiteY145" fmla="*/ 463972 h 3046461"/>
              <a:gd name="connsiteX146" fmla="*/ 395131 w 748525"/>
              <a:gd name="connsiteY146" fmla="*/ 456811 h 3046461"/>
              <a:gd name="connsiteX147" fmla="*/ 327882 w 748525"/>
              <a:gd name="connsiteY147" fmla="*/ 397918 h 3046461"/>
              <a:gd name="connsiteX148" fmla="*/ 325496 w 748525"/>
              <a:gd name="connsiteY148" fmla="*/ 401896 h 3046461"/>
              <a:gd name="connsiteX149" fmla="*/ 322312 w 748525"/>
              <a:gd name="connsiteY149" fmla="*/ 190206 h 3046461"/>
              <a:gd name="connsiteX150" fmla="*/ 314354 w 748525"/>
              <a:gd name="connsiteY150" fmla="*/ 293265 h 3046461"/>
              <a:gd name="connsiteX151" fmla="*/ 405479 w 748525"/>
              <a:gd name="connsiteY151" fmla="*/ 443281 h 3046461"/>
              <a:gd name="connsiteX152" fmla="*/ 512517 w 748525"/>
              <a:gd name="connsiteY152" fmla="*/ 531619 h 3046461"/>
              <a:gd name="connsiteX153" fmla="*/ 518088 w 748525"/>
              <a:gd name="connsiteY153" fmla="*/ 530424 h 3046461"/>
              <a:gd name="connsiteX154" fmla="*/ 511722 w 748525"/>
              <a:gd name="connsiteY154" fmla="*/ 438904 h 3046461"/>
              <a:gd name="connsiteX155" fmla="*/ 399908 w 748525"/>
              <a:gd name="connsiteY155" fmla="*/ 251088 h 3046461"/>
              <a:gd name="connsiteX156" fmla="*/ 322312 w 748525"/>
              <a:gd name="connsiteY156" fmla="*/ 190206 h 3046461"/>
              <a:gd name="connsiteX157" fmla="*/ 0 w 748525"/>
              <a:gd name="connsiteY157" fmla="*/ 832445 h 3046461"/>
              <a:gd name="connsiteX158" fmla="*/ 6365 w 748525"/>
              <a:gd name="connsiteY158" fmla="*/ 858309 h 3046461"/>
              <a:gd name="connsiteX159" fmla="*/ 288888 w 748525"/>
              <a:gd name="connsiteY159" fmla="*/ 1646190 h 3046461"/>
              <a:gd name="connsiteX160" fmla="*/ 384387 w 748525"/>
              <a:gd name="connsiteY160" fmla="*/ 2101806 h 3046461"/>
              <a:gd name="connsiteX161" fmla="*/ 393540 w 748525"/>
              <a:gd name="connsiteY161" fmla="*/ 2206457 h 3046461"/>
              <a:gd name="connsiteX162" fmla="*/ 396327 w 748525"/>
              <a:gd name="connsiteY162" fmla="*/ 2193326 h 3046461"/>
              <a:gd name="connsiteX163" fmla="*/ 405080 w 748525"/>
              <a:gd name="connsiteY163" fmla="*/ 2064800 h 3046461"/>
              <a:gd name="connsiteX164" fmla="*/ 329078 w 748525"/>
              <a:gd name="connsiteY164" fmla="*/ 1498561 h 3046461"/>
              <a:gd name="connsiteX165" fmla="*/ 68440 w 748525"/>
              <a:gd name="connsiteY165" fmla="*/ 942669 h 3046461"/>
              <a:gd name="connsiteX166" fmla="*/ 0 w 748525"/>
              <a:gd name="connsiteY166" fmla="*/ 832445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20"/>
                </a:moveTo>
                <a:cubicBezTo>
                  <a:pt x="532610" y="1535067"/>
                  <a:pt x="532610" y="1555261"/>
                  <a:pt x="534401" y="1576550"/>
                </a:cubicBezTo>
                <a:cubicBezTo>
                  <a:pt x="571010" y="1540738"/>
                  <a:pt x="612395" y="1518851"/>
                  <a:pt x="654572" y="1498559"/>
                </a:cubicBezTo>
                <a:cubicBezTo>
                  <a:pt x="664122" y="1493782"/>
                  <a:pt x="673275" y="1488211"/>
                  <a:pt x="682428" y="1482643"/>
                </a:cubicBezTo>
                <a:cubicBezTo>
                  <a:pt x="715455" y="1461553"/>
                  <a:pt x="736942" y="1432105"/>
                  <a:pt x="740523" y="1393507"/>
                </a:cubicBezTo>
                <a:cubicBezTo>
                  <a:pt x="743308" y="1362867"/>
                  <a:pt x="742116" y="1331830"/>
                  <a:pt x="741318" y="1301190"/>
                </a:cubicBezTo>
                <a:cubicBezTo>
                  <a:pt x="740921" y="1284479"/>
                  <a:pt x="738136" y="1267766"/>
                  <a:pt x="736147" y="1248268"/>
                </a:cubicBezTo>
                <a:cubicBezTo>
                  <a:pt x="730576" y="1253839"/>
                  <a:pt x="727392" y="1257420"/>
                  <a:pt x="724210" y="1261002"/>
                </a:cubicBezTo>
                <a:cubicBezTo>
                  <a:pt x="707099" y="1279305"/>
                  <a:pt x="688794" y="1297210"/>
                  <a:pt x="664522" y="1305569"/>
                </a:cubicBezTo>
                <a:cubicBezTo>
                  <a:pt x="598466" y="1328248"/>
                  <a:pt x="559073" y="1374406"/>
                  <a:pt x="545941" y="1443247"/>
                </a:cubicBezTo>
                <a:cubicBezTo>
                  <a:pt x="544746" y="1448023"/>
                  <a:pt x="543554" y="1452797"/>
                  <a:pt x="542359" y="1457574"/>
                </a:cubicBezTo>
                <a:cubicBezTo>
                  <a:pt x="538380" y="1476673"/>
                  <a:pt x="535495" y="1495772"/>
                  <a:pt x="534053" y="1515420"/>
                </a:cubicBezTo>
                <a:close/>
                <a:moveTo>
                  <a:pt x="544051" y="1259708"/>
                </a:moveTo>
                <a:cubicBezTo>
                  <a:pt x="539575" y="1291542"/>
                  <a:pt x="538978" y="1324469"/>
                  <a:pt x="541963" y="1358889"/>
                </a:cubicBezTo>
                <a:cubicBezTo>
                  <a:pt x="579366" y="1319496"/>
                  <a:pt x="623535" y="1297212"/>
                  <a:pt x="666909" y="1273338"/>
                </a:cubicBezTo>
                <a:cubicBezTo>
                  <a:pt x="674070" y="1269359"/>
                  <a:pt x="680836" y="1264982"/>
                  <a:pt x="687599" y="1260603"/>
                </a:cubicBezTo>
                <a:cubicBezTo>
                  <a:pt x="720228" y="1238321"/>
                  <a:pt x="740921" y="1208078"/>
                  <a:pt x="743308" y="1168686"/>
                </a:cubicBezTo>
                <a:cubicBezTo>
                  <a:pt x="745297" y="1136851"/>
                  <a:pt x="742910" y="1104620"/>
                  <a:pt x="741318" y="1072390"/>
                </a:cubicBezTo>
                <a:cubicBezTo>
                  <a:pt x="740523" y="1057666"/>
                  <a:pt x="737736" y="1043342"/>
                  <a:pt x="735747" y="1028618"/>
                </a:cubicBezTo>
                <a:cubicBezTo>
                  <a:pt x="709883" y="1061247"/>
                  <a:pt x="677651" y="1080745"/>
                  <a:pt x="641840" y="1096662"/>
                </a:cubicBezTo>
                <a:cubicBezTo>
                  <a:pt x="609608" y="1110988"/>
                  <a:pt x="583345" y="1133667"/>
                  <a:pt x="569418" y="1167094"/>
                </a:cubicBezTo>
                <a:cubicBezTo>
                  <a:pt x="556884" y="1197136"/>
                  <a:pt x="548528" y="1227875"/>
                  <a:pt x="544051" y="1259708"/>
                </a:cubicBezTo>
                <a:close/>
                <a:moveTo>
                  <a:pt x="546339" y="1059159"/>
                </a:moveTo>
                <a:cubicBezTo>
                  <a:pt x="543355" y="1086416"/>
                  <a:pt x="542958" y="1114370"/>
                  <a:pt x="545544" y="1143616"/>
                </a:cubicBezTo>
                <a:cubicBezTo>
                  <a:pt x="576979" y="1112182"/>
                  <a:pt x="611598" y="1090295"/>
                  <a:pt x="648206" y="1071195"/>
                </a:cubicBezTo>
                <a:cubicBezTo>
                  <a:pt x="659348" y="1065226"/>
                  <a:pt x="670091" y="1059258"/>
                  <a:pt x="680836" y="1052892"/>
                </a:cubicBezTo>
                <a:cubicBezTo>
                  <a:pt x="726597" y="1025834"/>
                  <a:pt x="749676" y="985643"/>
                  <a:pt x="748481" y="933118"/>
                </a:cubicBezTo>
                <a:cubicBezTo>
                  <a:pt x="747287" y="896113"/>
                  <a:pt x="742910" y="859504"/>
                  <a:pt x="740126" y="822499"/>
                </a:cubicBezTo>
                <a:cubicBezTo>
                  <a:pt x="739726" y="819711"/>
                  <a:pt x="738534" y="816927"/>
                  <a:pt x="736942" y="811754"/>
                </a:cubicBezTo>
                <a:cubicBezTo>
                  <a:pt x="712668" y="847965"/>
                  <a:pt x="678846" y="866665"/>
                  <a:pt x="642635" y="883379"/>
                </a:cubicBezTo>
                <a:cubicBezTo>
                  <a:pt x="601650" y="902479"/>
                  <a:pt x="575387" y="935108"/>
                  <a:pt x="562655" y="978880"/>
                </a:cubicBezTo>
                <a:cubicBezTo>
                  <a:pt x="554895" y="1005341"/>
                  <a:pt x="549323" y="1031902"/>
                  <a:pt x="546339" y="1059159"/>
                </a:cubicBezTo>
                <a:close/>
                <a:moveTo>
                  <a:pt x="545544" y="838414"/>
                </a:moveTo>
                <a:cubicBezTo>
                  <a:pt x="542362" y="867859"/>
                  <a:pt x="542362" y="897704"/>
                  <a:pt x="541168" y="927547"/>
                </a:cubicBezTo>
                <a:cubicBezTo>
                  <a:pt x="542760" y="927946"/>
                  <a:pt x="543952" y="927947"/>
                  <a:pt x="545544" y="928344"/>
                </a:cubicBezTo>
                <a:cubicBezTo>
                  <a:pt x="547534" y="927150"/>
                  <a:pt x="549126" y="925557"/>
                  <a:pt x="550718" y="924365"/>
                </a:cubicBezTo>
                <a:cubicBezTo>
                  <a:pt x="578971" y="904070"/>
                  <a:pt x="606824" y="883378"/>
                  <a:pt x="635872" y="864279"/>
                </a:cubicBezTo>
                <a:cubicBezTo>
                  <a:pt x="653380" y="852340"/>
                  <a:pt x="673277" y="843587"/>
                  <a:pt x="691183" y="831650"/>
                </a:cubicBezTo>
                <a:cubicBezTo>
                  <a:pt x="721823" y="811753"/>
                  <a:pt x="739728" y="782705"/>
                  <a:pt x="744902" y="746894"/>
                </a:cubicBezTo>
                <a:cubicBezTo>
                  <a:pt x="752063" y="697949"/>
                  <a:pt x="743310" y="649403"/>
                  <a:pt x="738136" y="600858"/>
                </a:cubicBezTo>
                <a:cubicBezTo>
                  <a:pt x="736147" y="601255"/>
                  <a:pt x="734952" y="601255"/>
                  <a:pt x="734555" y="601652"/>
                </a:cubicBezTo>
                <a:cubicBezTo>
                  <a:pt x="709883" y="634681"/>
                  <a:pt x="676062" y="654577"/>
                  <a:pt x="639453" y="671290"/>
                </a:cubicBezTo>
                <a:cubicBezTo>
                  <a:pt x="598866" y="689991"/>
                  <a:pt x="572602" y="722620"/>
                  <a:pt x="561063" y="766392"/>
                </a:cubicBezTo>
                <a:cubicBezTo>
                  <a:pt x="554697" y="790266"/>
                  <a:pt x="548331" y="814142"/>
                  <a:pt x="545544" y="838414"/>
                </a:cubicBezTo>
                <a:close/>
                <a:moveTo>
                  <a:pt x="546191" y="622044"/>
                </a:moveTo>
                <a:cubicBezTo>
                  <a:pt x="542460" y="647312"/>
                  <a:pt x="540968" y="672878"/>
                  <a:pt x="541963" y="698743"/>
                </a:cubicBezTo>
                <a:cubicBezTo>
                  <a:pt x="542360" y="705108"/>
                  <a:pt x="543158" y="711477"/>
                  <a:pt x="544352" y="721027"/>
                </a:cubicBezTo>
                <a:cubicBezTo>
                  <a:pt x="581358" y="682030"/>
                  <a:pt x="626322" y="659747"/>
                  <a:pt x="670093" y="635871"/>
                </a:cubicBezTo>
                <a:cubicBezTo>
                  <a:pt x="679244" y="631097"/>
                  <a:pt x="687602" y="625129"/>
                  <a:pt x="695957" y="619160"/>
                </a:cubicBezTo>
                <a:cubicBezTo>
                  <a:pt x="726199" y="596875"/>
                  <a:pt x="744502" y="566635"/>
                  <a:pt x="745300" y="529626"/>
                </a:cubicBezTo>
                <a:cubicBezTo>
                  <a:pt x="746492" y="483868"/>
                  <a:pt x="742910" y="437709"/>
                  <a:pt x="741321" y="389959"/>
                </a:cubicBezTo>
                <a:cubicBezTo>
                  <a:pt x="736147" y="391948"/>
                  <a:pt x="734555" y="392346"/>
                  <a:pt x="733760" y="392743"/>
                </a:cubicBezTo>
                <a:cubicBezTo>
                  <a:pt x="709486" y="425372"/>
                  <a:pt x="676062" y="444870"/>
                  <a:pt x="639851" y="461584"/>
                </a:cubicBezTo>
                <a:cubicBezTo>
                  <a:pt x="602845" y="478695"/>
                  <a:pt x="576979" y="507344"/>
                  <a:pt x="563850" y="547136"/>
                </a:cubicBezTo>
                <a:cubicBezTo>
                  <a:pt x="555891" y="571807"/>
                  <a:pt x="549922" y="596776"/>
                  <a:pt x="546191" y="622044"/>
                </a:cubicBezTo>
                <a:close/>
                <a:moveTo>
                  <a:pt x="546936" y="424777"/>
                </a:moveTo>
                <a:cubicBezTo>
                  <a:pt x="541863" y="457008"/>
                  <a:pt x="540968" y="490434"/>
                  <a:pt x="542360" y="525252"/>
                </a:cubicBezTo>
                <a:cubicBezTo>
                  <a:pt x="552707" y="512917"/>
                  <a:pt x="560265" y="502969"/>
                  <a:pt x="567429" y="493419"/>
                </a:cubicBezTo>
                <a:cubicBezTo>
                  <a:pt x="590111" y="467556"/>
                  <a:pt x="618761" y="451239"/>
                  <a:pt x="649001" y="436118"/>
                </a:cubicBezTo>
                <a:cubicBezTo>
                  <a:pt x="711873" y="405081"/>
                  <a:pt x="744106" y="354148"/>
                  <a:pt x="742911" y="283715"/>
                </a:cubicBezTo>
                <a:cubicBezTo>
                  <a:pt x="742513" y="257054"/>
                  <a:pt x="739727" y="230396"/>
                  <a:pt x="738137" y="203734"/>
                </a:cubicBezTo>
                <a:cubicBezTo>
                  <a:pt x="737737" y="196571"/>
                  <a:pt x="736942" y="189408"/>
                  <a:pt x="735748" y="179063"/>
                </a:cubicBezTo>
                <a:cubicBezTo>
                  <a:pt x="712668" y="207317"/>
                  <a:pt x="686010" y="224824"/>
                  <a:pt x="658551" y="241535"/>
                </a:cubicBezTo>
                <a:cubicBezTo>
                  <a:pt x="622740" y="263423"/>
                  <a:pt x="595682" y="294063"/>
                  <a:pt x="576581" y="331466"/>
                </a:cubicBezTo>
                <a:cubicBezTo>
                  <a:pt x="561261" y="361509"/>
                  <a:pt x="552010" y="392546"/>
                  <a:pt x="546936" y="424777"/>
                </a:cubicBezTo>
                <a:close/>
                <a:moveTo>
                  <a:pt x="311170" y="1346156"/>
                </a:moveTo>
                <a:cubicBezTo>
                  <a:pt x="304009" y="1418178"/>
                  <a:pt x="331862" y="1471103"/>
                  <a:pt x="397916" y="1502935"/>
                </a:cubicBezTo>
                <a:cubicBezTo>
                  <a:pt x="399905" y="1503732"/>
                  <a:pt x="401895" y="1504925"/>
                  <a:pt x="403884" y="1506120"/>
                </a:cubicBezTo>
                <a:cubicBezTo>
                  <a:pt x="442482" y="1526415"/>
                  <a:pt x="479091" y="1549494"/>
                  <a:pt x="511323" y="1582918"/>
                </a:cubicBezTo>
                <a:cubicBezTo>
                  <a:pt x="518088" y="1543523"/>
                  <a:pt x="513709" y="1506914"/>
                  <a:pt x="508936" y="1470309"/>
                </a:cubicBezTo>
                <a:cubicBezTo>
                  <a:pt x="499386" y="1392314"/>
                  <a:pt x="463572" y="1335414"/>
                  <a:pt x="387571" y="1305171"/>
                </a:cubicBezTo>
                <a:cubicBezTo>
                  <a:pt x="366879" y="1296815"/>
                  <a:pt x="351360" y="1276123"/>
                  <a:pt x="333454" y="1260604"/>
                </a:cubicBezTo>
                <a:cubicBezTo>
                  <a:pt x="330270" y="1257818"/>
                  <a:pt x="327486" y="1254236"/>
                  <a:pt x="321915" y="1247473"/>
                </a:cubicBezTo>
                <a:cubicBezTo>
                  <a:pt x="317936" y="1283286"/>
                  <a:pt x="314354" y="1314721"/>
                  <a:pt x="311170" y="1346156"/>
                </a:cubicBezTo>
                <a:close/>
                <a:moveTo>
                  <a:pt x="314355" y="1122130"/>
                </a:moveTo>
                <a:cubicBezTo>
                  <a:pt x="305999" y="1201316"/>
                  <a:pt x="334647" y="1258217"/>
                  <a:pt x="408662" y="1292438"/>
                </a:cubicBezTo>
                <a:cubicBezTo>
                  <a:pt x="436515" y="1305173"/>
                  <a:pt x="461981" y="1323476"/>
                  <a:pt x="487847" y="1340189"/>
                </a:cubicBezTo>
                <a:cubicBezTo>
                  <a:pt x="498590" y="1346953"/>
                  <a:pt x="508140" y="1356900"/>
                  <a:pt x="518487" y="1365656"/>
                </a:cubicBezTo>
                <a:cubicBezTo>
                  <a:pt x="519680" y="1362074"/>
                  <a:pt x="520477" y="1359687"/>
                  <a:pt x="522069" y="1353718"/>
                </a:cubicBezTo>
                <a:cubicBezTo>
                  <a:pt x="522069" y="1364063"/>
                  <a:pt x="522466" y="1370032"/>
                  <a:pt x="522069" y="1376400"/>
                </a:cubicBezTo>
                <a:cubicBezTo>
                  <a:pt x="514508" y="1539545"/>
                  <a:pt x="508140" y="1702692"/>
                  <a:pt x="498192" y="1865441"/>
                </a:cubicBezTo>
                <a:cubicBezTo>
                  <a:pt x="486255" y="2062410"/>
                  <a:pt x="450841" y="2255400"/>
                  <a:pt x="398314" y="2445606"/>
                </a:cubicBezTo>
                <a:cubicBezTo>
                  <a:pt x="395927" y="2454359"/>
                  <a:pt x="393143" y="2463114"/>
                  <a:pt x="390756" y="2471867"/>
                </a:cubicBezTo>
                <a:cubicBezTo>
                  <a:pt x="391551" y="2432077"/>
                  <a:pt x="394335" y="2393082"/>
                  <a:pt x="395132" y="2353686"/>
                </a:cubicBezTo>
                <a:cubicBezTo>
                  <a:pt x="396324" y="2314691"/>
                  <a:pt x="395530" y="2275297"/>
                  <a:pt x="395530" y="2236299"/>
                </a:cubicBezTo>
                <a:cubicBezTo>
                  <a:pt x="358524" y="2515241"/>
                  <a:pt x="296449" y="2787417"/>
                  <a:pt x="181449" y="3046461"/>
                </a:cubicBezTo>
                <a:cubicBezTo>
                  <a:pt x="185031" y="3042880"/>
                  <a:pt x="187815" y="3038105"/>
                  <a:pt x="189805" y="3033730"/>
                </a:cubicBezTo>
                <a:cubicBezTo>
                  <a:pt x="222037" y="2965683"/>
                  <a:pt x="250290" y="2896048"/>
                  <a:pt x="290877" y="2831586"/>
                </a:cubicBezTo>
                <a:cubicBezTo>
                  <a:pt x="331863" y="2767122"/>
                  <a:pt x="351360" y="2692713"/>
                  <a:pt x="366879" y="2617904"/>
                </a:cubicBezTo>
                <a:cubicBezTo>
                  <a:pt x="374440" y="2581295"/>
                  <a:pt x="376827" y="2543892"/>
                  <a:pt x="387174" y="2508476"/>
                </a:cubicBezTo>
                <a:cubicBezTo>
                  <a:pt x="458402" y="2268532"/>
                  <a:pt x="498590" y="2023414"/>
                  <a:pt x="510927" y="1773921"/>
                </a:cubicBezTo>
                <a:cubicBezTo>
                  <a:pt x="519680" y="1596846"/>
                  <a:pt x="526445" y="1419375"/>
                  <a:pt x="530027" y="1241903"/>
                </a:cubicBezTo>
                <a:cubicBezTo>
                  <a:pt x="536393" y="949035"/>
                  <a:pt x="531619" y="656167"/>
                  <a:pt x="524853" y="363298"/>
                </a:cubicBezTo>
                <a:cubicBezTo>
                  <a:pt x="524456" y="357727"/>
                  <a:pt x="527240" y="351361"/>
                  <a:pt x="530822" y="346985"/>
                </a:cubicBezTo>
                <a:cubicBezTo>
                  <a:pt x="556688" y="313958"/>
                  <a:pt x="579368" y="279736"/>
                  <a:pt x="596081" y="241139"/>
                </a:cubicBezTo>
                <a:cubicBezTo>
                  <a:pt x="610805" y="206917"/>
                  <a:pt x="612795" y="173095"/>
                  <a:pt x="601652" y="137679"/>
                </a:cubicBezTo>
                <a:cubicBezTo>
                  <a:pt x="587326" y="91520"/>
                  <a:pt x="563452" y="51332"/>
                  <a:pt x="531619" y="15518"/>
                </a:cubicBezTo>
                <a:cubicBezTo>
                  <a:pt x="527638" y="10745"/>
                  <a:pt x="523261" y="6366"/>
                  <a:pt x="517293" y="0"/>
                </a:cubicBezTo>
                <a:cubicBezTo>
                  <a:pt x="515701" y="2784"/>
                  <a:pt x="514906" y="4377"/>
                  <a:pt x="514109" y="5968"/>
                </a:cubicBezTo>
                <a:cubicBezTo>
                  <a:pt x="487450" y="45761"/>
                  <a:pt x="464768" y="87941"/>
                  <a:pt x="450841" y="134100"/>
                </a:cubicBezTo>
                <a:cubicBezTo>
                  <a:pt x="438107" y="174687"/>
                  <a:pt x="440096" y="214875"/>
                  <a:pt x="459594" y="252678"/>
                </a:cubicBezTo>
                <a:cubicBezTo>
                  <a:pt x="473123" y="279339"/>
                  <a:pt x="489837" y="304408"/>
                  <a:pt x="506948" y="328679"/>
                </a:cubicBezTo>
                <a:cubicBezTo>
                  <a:pt x="514508" y="339822"/>
                  <a:pt x="518885" y="349769"/>
                  <a:pt x="518885" y="362901"/>
                </a:cubicBezTo>
                <a:cubicBezTo>
                  <a:pt x="520477" y="474319"/>
                  <a:pt x="523659" y="585337"/>
                  <a:pt x="524058" y="696755"/>
                </a:cubicBezTo>
                <a:cubicBezTo>
                  <a:pt x="524853" y="898102"/>
                  <a:pt x="524059" y="1099845"/>
                  <a:pt x="523659" y="1301591"/>
                </a:cubicBezTo>
                <a:cubicBezTo>
                  <a:pt x="523659" y="1305173"/>
                  <a:pt x="522864" y="1308752"/>
                  <a:pt x="522466" y="1312334"/>
                </a:cubicBezTo>
                <a:cubicBezTo>
                  <a:pt x="518885" y="1292836"/>
                  <a:pt x="517690" y="1273736"/>
                  <a:pt x="513711" y="1255035"/>
                </a:cubicBezTo>
                <a:cubicBezTo>
                  <a:pt x="508540" y="1230761"/>
                  <a:pt x="502569" y="1206487"/>
                  <a:pt x="493816" y="1183011"/>
                </a:cubicBezTo>
                <a:cubicBezTo>
                  <a:pt x="479092" y="1143220"/>
                  <a:pt x="448452" y="1117751"/>
                  <a:pt x="410254" y="1102233"/>
                </a:cubicBezTo>
                <a:cubicBezTo>
                  <a:pt x="377624" y="1088703"/>
                  <a:pt x="350566" y="1068808"/>
                  <a:pt x="328678" y="1041352"/>
                </a:cubicBezTo>
                <a:cubicBezTo>
                  <a:pt x="327486" y="1040158"/>
                  <a:pt x="325894" y="1038965"/>
                  <a:pt x="322313" y="1036178"/>
                </a:cubicBezTo>
                <a:cubicBezTo>
                  <a:pt x="319528" y="1066422"/>
                  <a:pt x="317539" y="1094275"/>
                  <a:pt x="314355" y="1122130"/>
                </a:cubicBezTo>
                <a:close/>
                <a:moveTo>
                  <a:pt x="323109" y="824087"/>
                </a:moveTo>
                <a:cubicBezTo>
                  <a:pt x="320325" y="853534"/>
                  <a:pt x="317935" y="882583"/>
                  <a:pt x="315151" y="912028"/>
                </a:cubicBezTo>
                <a:cubicBezTo>
                  <a:pt x="308385" y="986440"/>
                  <a:pt x="334648" y="1042146"/>
                  <a:pt x="404681" y="1074377"/>
                </a:cubicBezTo>
                <a:cubicBezTo>
                  <a:pt x="414232" y="1079154"/>
                  <a:pt x="424179" y="1083530"/>
                  <a:pt x="432935" y="1089499"/>
                </a:cubicBezTo>
                <a:cubicBezTo>
                  <a:pt x="459596" y="1107802"/>
                  <a:pt x="485857" y="1126902"/>
                  <a:pt x="512518" y="1145605"/>
                </a:cubicBezTo>
                <a:cubicBezTo>
                  <a:pt x="514507" y="1147197"/>
                  <a:pt x="516497" y="1148790"/>
                  <a:pt x="519681" y="1151574"/>
                </a:cubicBezTo>
                <a:cubicBezTo>
                  <a:pt x="520078" y="1146799"/>
                  <a:pt x="520476" y="1143615"/>
                  <a:pt x="520875" y="1140831"/>
                </a:cubicBezTo>
                <a:cubicBezTo>
                  <a:pt x="524855" y="1087907"/>
                  <a:pt x="516896" y="1036577"/>
                  <a:pt x="501375" y="986039"/>
                </a:cubicBezTo>
                <a:cubicBezTo>
                  <a:pt x="492622" y="956594"/>
                  <a:pt x="477899" y="930331"/>
                  <a:pt x="452830" y="912425"/>
                </a:cubicBezTo>
                <a:cubicBezTo>
                  <a:pt x="436516" y="900885"/>
                  <a:pt x="419008" y="890540"/>
                  <a:pt x="400702" y="882583"/>
                </a:cubicBezTo>
                <a:cubicBezTo>
                  <a:pt x="376031" y="871838"/>
                  <a:pt x="355341" y="855922"/>
                  <a:pt x="337833" y="836026"/>
                </a:cubicBezTo>
                <a:cubicBezTo>
                  <a:pt x="333854" y="831648"/>
                  <a:pt x="330272" y="827669"/>
                  <a:pt x="326293" y="823292"/>
                </a:cubicBezTo>
                <a:cubicBezTo>
                  <a:pt x="325098" y="823690"/>
                  <a:pt x="323904" y="823689"/>
                  <a:pt x="323109" y="824087"/>
                </a:cubicBezTo>
                <a:close/>
                <a:moveTo>
                  <a:pt x="317488" y="678001"/>
                </a:moveTo>
                <a:cubicBezTo>
                  <a:pt x="315549" y="701329"/>
                  <a:pt x="314952" y="724209"/>
                  <a:pt x="317140" y="747289"/>
                </a:cubicBezTo>
                <a:cubicBezTo>
                  <a:pt x="321119" y="792652"/>
                  <a:pt x="343801" y="826076"/>
                  <a:pt x="382399" y="849156"/>
                </a:cubicBezTo>
                <a:cubicBezTo>
                  <a:pt x="398713" y="858706"/>
                  <a:pt x="416221" y="866266"/>
                  <a:pt x="431740" y="876612"/>
                </a:cubicBezTo>
                <a:cubicBezTo>
                  <a:pt x="459196" y="894520"/>
                  <a:pt x="485459" y="913618"/>
                  <a:pt x="512120" y="932321"/>
                </a:cubicBezTo>
                <a:cubicBezTo>
                  <a:pt x="514905" y="934310"/>
                  <a:pt x="517294" y="936697"/>
                  <a:pt x="521670" y="940279"/>
                </a:cubicBezTo>
                <a:cubicBezTo>
                  <a:pt x="522068" y="935504"/>
                  <a:pt x="522465" y="932718"/>
                  <a:pt x="522068" y="929139"/>
                </a:cubicBezTo>
                <a:cubicBezTo>
                  <a:pt x="524455" y="888949"/>
                  <a:pt x="520078" y="849155"/>
                  <a:pt x="512518" y="809364"/>
                </a:cubicBezTo>
                <a:cubicBezTo>
                  <a:pt x="499786" y="740127"/>
                  <a:pt x="463177" y="691979"/>
                  <a:pt x="396326" y="667705"/>
                </a:cubicBezTo>
                <a:cubicBezTo>
                  <a:pt x="371257" y="658552"/>
                  <a:pt x="352952" y="639852"/>
                  <a:pt x="335841" y="620352"/>
                </a:cubicBezTo>
                <a:cubicBezTo>
                  <a:pt x="332659" y="616772"/>
                  <a:pt x="330670" y="612794"/>
                  <a:pt x="325893" y="606027"/>
                </a:cubicBezTo>
                <a:cubicBezTo>
                  <a:pt x="322710" y="630898"/>
                  <a:pt x="319428" y="654673"/>
                  <a:pt x="317488" y="678001"/>
                </a:cubicBezTo>
                <a:close/>
                <a:moveTo>
                  <a:pt x="325496" y="401896"/>
                </a:moveTo>
                <a:cubicBezTo>
                  <a:pt x="322709" y="445669"/>
                  <a:pt x="317138" y="489040"/>
                  <a:pt x="317537" y="532812"/>
                </a:cubicBezTo>
                <a:cubicBezTo>
                  <a:pt x="317935" y="580960"/>
                  <a:pt x="343401" y="616375"/>
                  <a:pt x="384783" y="640250"/>
                </a:cubicBezTo>
                <a:cubicBezTo>
                  <a:pt x="401099" y="649401"/>
                  <a:pt x="418607" y="656961"/>
                  <a:pt x="434126" y="667309"/>
                </a:cubicBezTo>
                <a:cubicBezTo>
                  <a:pt x="460787" y="685215"/>
                  <a:pt x="486650" y="703917"/>
                  <a:pt x="512914" y="722618"/>
                </a:cubicBezTo>
                <a:cubicBezTo>
                  <a:pt x="515301" y="724210"/>
                  <a:pt x="517688" y="726200"/>
                  <a:pt x="521269" y="729383"/>
                </a:cubicBezTo>
                <a:cubicBezTo>
                  <a:pt x="522066" y="722618"/>
                  <a:pt x="522464" y="717447"/>
                  <a:pt x="522861" y="712273"/>
                </a:cubicBezTo>
                <a:cubicBezTo>
                  <a:pt x="525248" y="666114"/>
                  <a:pt x="518085" y="621548"/>
                  <a:pt x="506945" y="576981"/>
                </a:cubicBezTo>
                <a:cubicBezTo>
                  <a:pt x="493416" y="522864"/>
                  <a:pt x="461582" y="485859"/>
                  <a:pt x="411047" y="463972"/>
                </a:cubicBezTo>
                <a:cubicBezTo>
                  <a:pt x="405873" y="461584"/>
                  <a:pt x="400302" y="459197"/>
                  <a:pt x="395131" y="456811"/>
                </a:cubicBezTo>
                <a:cubicBezTo>
                  <a:pt x="366878" y="444474"/>
                  <a:pt x="345788" y="423781"/>
                  <a:pt x="327882" y="397918"/>
                </a:cubicBezTo>
                <a:cubicBezTo>
                  <a:pt x="327085" y="399510"/>
                  <a:pt x="325893" y="400702"/>
                  <a:pt x="325496" y="401896"/>
                </a:cubicBezTo>
                <a:close/>
                <a:moveTo>
                  <a:pt x="322312" y="190206"/>
                </a:moveTo>
                <a:cubicBezTo>
                  <a:pt x="318333" y="224825"/>
                  <a:pt x="314754" y="259046"/>
                  <a:pt x="314354" y="293265"/>
                </a:cubicBezTo>
                <a:cubicBezTo>
                  <a:pt x="313559" y="361708"/>
                  <a:pt x="344199" y="413041"/>
                  <a:pt x="405479" y="443281"/>
                </a:cubicBezTo>
                <a:cubicBezTo>
                  <a:pt x="448453" y="464768"/>
                  <a:pt x="486254" y="490634"/>
                  <a:pt x="512517" y="531619"/>
                </a:cubicBezTo>
                <a:cubicBezTo>
                  <a:pt x="514507" y="531221"/>
                  <a:pt x="516496" y="530824"/>
                  <a:pt x="518088" y="530424"/>
                </a:cubicBezTo>
                <a:cubicBezTo>
                  <a:pt x="516099" y="499784"/>
                  <a:pt x="515701" y="469146"/>
                  <a:pt x="511722" y="438904"/>
                </a:cubicBezTo>
                <a:cubicBezTo>
                  <a:pt x="500977" y="360911"/>
                  <a:pt x="468348" y="294857"/>
                  <a:pt x="399908" y="251088"/>
                </a:cubicBezTo>
                <a:cubicBezTo>
                  <a:pt x="372052" y="233578"/>
                  <a:pt x="344199" y="216866"/>
                  <a:pt x="322312" y="190206"/>
                </a:cubicBezTo>
                <a:close/>
                <a:moveTo>
                  <a:pt x="0" y="832445"/>
                </a:moveTo>
                <a:cubicBezTo>
                  <a:pt x="397" y="841996"/>
                  <a:pt x="3184" y="850351"/>
                  <a:pt x="6365" y="858309"/>
                </a:cubicBezTo>
                <a:cubicBezTo>
                  <a:pt x="107438" y="1118548"/>
                  <a:pt x="205324" y="1379584"/>
                  <a:pt x="288888" y="1646190"/>
                </a:cubicBezTo>
                <a:cubicBezTo>
                  <a:pt x="335842" y="1795011"/>
                  <a:pt x="370858" y="1946219"/>
                  <a:pt x="384387" y="2101806"/>
                </a:cubicBezTo>
                <a:cubicBezTo>
                  <a:pt x="387174" y="2135230"/>
                  <a:pt x="390356" y="2169055"/>
                  <a:pt x="393540" y="2206457"/>
                </a:cubicBezTo>
                <a:cubicBezTo>
                  <a:pt x="394734" y="2199695"/>
                  <a:pt x="395927" y="2196113"/>
                  <a:pt x="396327" y="2193326"/>
                </a:cubicBezTo>
                <a:cubicBezTo>
                  <a:pt x="399508" y="2150351"/>
                  <a:pt x="401895" y="2107775"/>
                  <a:pt x="405080" y="2064800"/>
                </a:cubicBezTo>
                <a:cubicBezTo>
                  <a:pt x="419006" y="1870615"/>
                  <a:pt x="391153" y="1682401"/>
                  <a:pt x="329078" y="1498561"/>
                </a:cubicBezTo>
                <a:cubicBezTo>
                  <a:pt x="263422" y="1303183"/>
                  <a:pt x="173889" y="1119345"/>
                  <a:pt x="68440" y="942669"/>
                </a:cubicBezTo>
                <a:cubicBezTo>
                  <a:pt x="46556" y="905662"/>
                  <a:pt x="23079" y="869054"/>
                  <a:pt x="0" y="832445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97AD22A-5BC6-4F59-A5E8-7F45F0C6D9D9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1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0"/>
            <a:ext cx="48737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21B050F-659C-49E6-827C-CE267AD2A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3751" y="4572000"/>
            <a:ext cx="4873752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9FBB55E-2C4E-4C43-8FDF-D407E218E2C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747502" y="0"/>
            <a:ext cx="2444497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1DCB6B-F758-4B94-9F05-83BA5FD4E426}"/>
              </a:ext>
            </a:extLst>
          </p:cNvPr>
          <p:cNvSpPr/>
          <p:nvPr userDrawn="1"/>
        </p:nvSpPr>
        <p:spPr>
          <a:xfrm>
            <a:off x="4873751" y="0"/>
            <a:ext cx="487375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3877557-40A8-449E-B3F7-AE88A87C5EF2}"/>
              </a:ext>
            </a:extLst>
          </p:cNvPr>
          <p:cNvSpPr/>
          <p:nvPr userDrawn="1"/>
        </p:nvSpPr>
        <p:spPr>
          <a:xfrm>
            <a:off x="4881376" y="2286000"/>
            <a:ext cx="487375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079A068-620F-4E35-B7AA-286046CA4630}"/>
              </a:ext>
            </a:extLst>
          </p:cNvPr>
          <p:cNvSpPr/>
          <p:nvPr userDrawn="1"/>
        </p:nvSpPr>
        <p:spPr>
          <a:xfrm>
            <a:off x="-7627" y="4572000"/>
            <a:ext cx="4893951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3118BF-38FE-4934-B67F-548B29435A9D}"/>
              </a:ext>
            </a:extLst>
          </p:cNvPr>
          <p:cNvSpPr/>
          <p:nvPr userDrawn="1"/>
        </p:nvSpPr>
        <p:spPr>
          <a:xfrm>
            <a:off x="9747501" y="4572000"/>
            <a:ext cx="244449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29AD3058-E671-4F59-BB74-F17A14AC18EA}"/>
              </a:ext>
            </a:extLst>
          </p:cNvPr>
          <p:cNvSpPr/>
          <p:nvPr/>
        </p:nvSpPr>
        <p:spPr>
          <a:xfrm rot="5083725">
            <a:off x="1174532" y="-970122"/>
            <a:ext cx="748525" cy="3046461"/>
          </a:xfrm>
          <a:custGeom>
            <a:avLst/>
            <a:gdLst>
              <a:gd name="connsiteX0" fmla="*/ 534053 w 748525"/>
              <a:gd name="connsiteY0" fmla="*/ 1515419 h 3046461"/>
              <a:gd name="connsiteX1" fmla="*/ 542359 w 748525"/>
              <a:gd name="connsiteY1" fmla="*/ 1457574 h 3046461"/>
              <a:gd name="connsiteX2" fmla="*/ 545941 w 748525"/>
              <a:gd name="connsiteY2" fmla="*/ 1443247 h 3046461"/>
              <a:gd name="connsiteX3" fmla="*/ 664522 w 748525"/>
              <a:gd name="connsiteY3" fmla="*/ 1305569 h 3046461"/>
              <a:gd name="connsiteX4" fmla="*/ 724210 w 748525"/>
              <a:gd name="connsiteY4" fmla="*/ 1261002 h 3046461"/>
              <a:gd name="connsiteX5" fmla="*/ 736147 w 748525"/>
              <a:gd name="connsiteY5" fmla="*/ 1248268 h 3046461"/>
              <a:gd name="connsiteX6" fmla="*/ 741318 w 748525"/>
              <a:gd name="connsiteY6" fmla="*/ 1301190 h 3046461"/>
              <a:gd name="connsiteX7" fmla="*/ 740523 w 748525"/>
              <a:gd name="connsiteY7" fmla="*/ 1393507 h 3046461"/>
              <a:gd name="connsiteX8" fmla="*/ 682428 w 748525"/>
              <a:gd name="connsiteY8" fmla="*/ 1482642 h 3046461"/>
              <a:gd name="connsiteX9" fmla="*/ 654572 w 748525"/>
              <a:gd name="connsiteY9" fmla="*/ 1498559 h 3046461"/>
              <a:gd name="connsiteX10" fmla="*/ 534401 w 748525"/>
              <a:gd name="connsiteY10" fmla="*/ 1576549 h 3046461"/>
              <a:gd name="connsiteX11" fmla="*/ 534053 w 748525"/>
              <a:gd name="connsiteY11" fmla="*/ 1515419 h 3046461"/>
              <a:gd name="connsiteX12" fmla="*/ 544051 w 748525"/>
              <a:gd name="connsiteY12" fmla="*/ 1259708 h 3046461"/>
              <a:gd name="connsiteX13" fmla="*/ 569418 w 748525"/>
              <a:gd name="connsiteY13" fmla="*/ 1167094 h 3046461"/>
              <a:gd name="connsiteX14" fmla="*/ 641840 w 748525"/>
              <a:gd name="connsiteY14" fmla="*/ 1096661 h 3046461"/>
              <a:gd name="connsiteX15" fmla="*/ 735747 w 748525"/>
              <a:gd name="connsiteY15" fmla="*/ 1028618 h 3046461"/>
              <a:gd name="connsiteX16" fmla="*/ 741318 w 748525"/>
              <a:gd name="connsiteY16" fmla="*/ 1072390 h 3046461"/>
              <a:gd name="connsiteX17" fmla="*/ 743308 w 748525"/>
              <a:gd name="connsiteY17" fmla="*/ 1168686 h 3046461"/>
              <a:gd name="connsiteX18" fmla="*/ 687599 w 748525"/>
              <a:gd name="connsiteY18" fmla="*/ 1260603 h 3046461"/>
              <a:gd name="connsiteX19" fmla="*/ 666909 w 748525"/>
              <a:gd name="connsiteY19" fmla="*/ 1273337 h 3046461"/>
              <a:gd name="connsiteX20" fmla="*/ 541963 w 748525"/>
              <a:gd name="connsiteY20" fmla="*/ 1358889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62655 w 748525"/>
              <a:gd name="connsiteY23" fmla="*/ 978880 h 3046461"/>
              <a:gd name="connsiteX24" fmla="*/ 642635 w 748525"/>
              <a:gd name="connsiteY24" fmla="*/ 883378 h 3046461"/>
              <a:gd name="connsiteX25" fmla="*/ 736942 w 748525"/>
              <a:gd name="connsiteY25" fmla="*/ 811754 h 3046461"/>
              <a:gd name="connsiteX26" fmla="*/ 740126 w 748525"/>
              <a:gd name="connsiteY26" fmla="*/ 822498 h 3046461"/>
              <a:gd name="connsiteX27" fmla="*/ 748481 w 748525"/>
              <a:gd name="connsiteY27" fmla="*/ 933119 h 3046461"/>
              <a:gd name="connsiteX28" fmla="*/ 680836 w 748525"/>
              <a:gd name="connsiteY28" fmla="*/ 1052892 h 3046461"/>
              <a:gd name="connsiteX29" fmla="*/ 648206 w 748525"/>
              <a:gd name="connsiteY29" fmla="*/ 1071195 h 3046461"/>
              <a:gd name="connsiteX30" fmla="*/ 545544 w 748525"/>
              <a:gd name="connsiteY30" fmla="*/ 1143617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61063 w 748525"/>
              <a:gd name="connsiteY33" fmla="*/ 766392 h 3046461"/>
              <a:gd name="connsiteX34" fmla="*/ 639453 w 748525"/>
              <a:gd name="connsiteY34" fmla="*/ 671290 h 3046461"/>
              <a:gd name="connsiteX35" fmla="*/ 734555 w 748525"/>
              <a:gd name="connsiteY35" fmla="*/ 601652 h 3046461"/>
              <a:gd name="connsiteX36" fmla="*/ 738136 w 748525"/>
              <a:gd name="connsiteY36" fmla="*/ 600857 h 3046461"/>
              <a:gd name="connsiteX37" fmla="*/ 744902 w 748525"/>
              <a:gd name="connsiteY37" fmla="*/ 746894 h 3046461"/>
              <a:gd name="connsiteX38" fmla="*/ 691183 w 748525"/>
              <a:gd name="connsiteY38" fmla="*/ 831651 h 3046461"/>
              <a:gd name="connsiteX39" fmla="*/ 635872 w 748525"/>
              <a:gd name="connsiteY39" fmla="*/ 864280 h 3046461"/>
              <a:gd name="connsiteX40" fmla="*/ 550718 w 748525"/>
              <a:gd name="connsiteY40" fmla="*/ 924365 h 3046461"/>
              <a:gd name="connsiteX41" fmla="*/ 545544 w 748525"/>
              <a:gd name="connsiteY41" fmla="*/ 928344 h 3046461"/>
              <a:gd name="connsiteX42" fmla="*/ 541168 w 748525"/>
              <a:gd name="connsiteY42" fmla="*/ 927547 h 3046461"/>
              <a:gd name="connsiteX43" fmla="*/ 545544 w 748525"/>
              <a:gd name="connsiteY43" fmla="*/ 838414 h 3046461"/>
              <a:gd name="connsiteX44" fmla="*/ 546191 w 748525"/>
              <a:gd name="connsiteY44" fmla="*/ 622045 h 3046461"/>
              <a:gd name="connsiteX45" fmla="*/ 563850 w 748525"/>
              <a:gd name="connsiteY45" fmla="*/ 547136 h 3046461"/>
              <a:gd name="connsiteX46" fmla="*/ 639851 w 748525"/>
              <a:gd name="connsiteY46" fmla="*/ 461585 h 3046461"/>
              <a:gd name="connsiteX47" fmla="*/ 733760 w 748525"/>
              <a:gd name="connsiteY47" fmla="*/ 392744 h 3046461"/>
              <a:gd name="connsiteX48" fmla="*/ 741321 w 748525"/>
              <a:gd name="connsiteY48" fmla="*/ 389960 h 3046461"/>
              <a:gd name="connsiteX49" fmla="*/ 745300 w 748525"/>
              <a:gd name="connsiteY49" fmla="*/ 529628 h 3046461"/>
              <a:gd name="connsiteX50" fmla="*/ 695957 w 748525"/>
              <a:gd name="connsiteY50" fmla="*/ 619161 h 3046461"/>
              <a:gd name="connsiteX51" fmla="*/ 670093 w 748525"/>
              <a:gd name="connsiteY51" fmla="*/ 635872 h 3046461"/>
              <a:gd name="connsiteX52" fmla="*/ 544352 w 748525"/>
              <a:gd name="connsiteY52" fmla="*/ 721028 h 3046461"/>
              <a:gd name="connsiteX53" fmla="*/ 541963 w 748525"/>
              <a:gd name="connsiteY53" fmla="*/ 698744 h 3046461"/>
              <a:gd name="connsiteX54" fmla="*/ 546191 w 748525"/>
              <a:gd name="connsiteY54" fmla="*/ 622045 h 3046461"/>
              <a:gd name="connsiteX55" fmla="*/ 546936 w 748525"/>
              <a:gd name="connsiteY55" fmla="*/ 424777 h 3046461"/>
              <a:gd name="connsiteX56" fmla="*/ 576581 w 748525"/>
              <a:gd name="connsiteY56" fmla="*/ 331466 h 3046461"/>
              <a:gd name="connsiteX57" fmla="*/ 658551 w 748525"/>
              <a:gd name="connsiteY57" fmla="*/ 241535 h 3046461"/>
              <a:gd name="connsiteX58" fmla="*/ 735748 w 748525"/>
              <a:gd name="connsiteY58" fmla="*/ 179063 h 3046461"/>
              <a:gd name="connsiteX59" fmla="*/ 738137 w 748525"/>
              <a:gd name="connsiteY59" fmla="*/ 203735 h 3046461"/>
              <a:gd name="connsiteX60" fmla="*/ 742911 w 748525"/>
              <a:gd name="connsiteY60" fmla="*/ 283715 h 3046461"/>
              <a:gd name="connsiteX61" fmla="*/ 649001 w 748525"/>
              <a:gd name="connsiteY61" fmla="*/ 436118 h 3046461"/>
              <a:gd name="connsiteX62" fmla="*/ 567429 w 748525"/>
              <a:gd name="connsiteY62" fmla="*/ 493419 h 3046461"/>
              <a:gd name="connsiteX63" fmla="*/ 542360 w 748525"/>
              <a:gd name="connsiteY63" fmla="*/ 525251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21915 w 748525"/>
              <a:gd name="connsiteY66" fmla="*/ 1247473 h 3046461"/>
              <a:gd name="connsiteX67" fmla="*/ 333454 w 748525"/>
              <a:gd name="connsiteY67" fmla="*/ 1260604 h 3046461"/>
              <a:gd name="connsiteX68" fmla="*/ 387571 w 748525"/>
              <a:gd name="connsiteY68" fmla="*/ 1305171 h 3046461"/>
              <a:gd name="connsiteX69" fmla="*/ 508936 w 748525"/>
              <a:gd name="connsiteY69" fmla="*/ 1470308 h 3046461"/>
              <a:gd name="connsiteX70" fmla="*/ 511323 w 748525"/>
              <a:gd name="connsiteY70" fmla="*/ 1582918 h 3046461"/>
              <a:gd name="connsiteX71" fmla="*/ 403884 w 748525"/>
              <a:gd name="connsiteY71" fmla="*/ 1506119 h 3046461"/>
              <a:gd name="connsiteX72" fmla="*/ 397916 w 748525"/>
              <a:gd name="connsiteY72" fmla="*/ 1502935 h 3046461"/>
              <a:gd name="connsiteX73" fmla="*/ 311170 w 748525"/>
              <a:gd name="connsiteY73" fmla="*/ 1346156 h 3046461"/>
              <a:gd name="connsiteX74" fmla="*/ 314354 w 748525"/>
              <a:gd name="connsiteY74" fmla="*/ 1122130 h 3046461"/>
              <a:gd name="connsiteX75" fmla="*/ 322312 w 748525"/>
              <a:gd name="connsiteY75" fmla="*/ 1036179 h 3046461"/>
              <a:gd name="connsiteX76" fmla="*/ 328678 w 748525"/>
              <a:gd name="connsiteY76" fmla="*/ 1041352 h 3046461"/>
              <a:gd name="connsiteX77" fmla="*/ 410254 w 748525"/>
              <a:gd name="connsiteY77" fmla="*/ 1102233 h 3046461"/>
              <a:gd name="connsiteX78" fmla="*/ 493816 w 748525"/>
              <a:gd name="connsiteY78" fmla="*/ 1183010 h 3046461"/>
              <a:gd name="connsiteX79" fmla="*/ 513711 w 748525"/>
              <a:gd name="connsiteY79" fmla="*/ 1255035 h 3046461"/>
              <a:gd name="connsiteX80" fmla="*/ 522466 w 748525"/>
              <a:gd name="connsiteY80" fmla="*/ 1312334 h 3046461"/>
              <a:gd name="connsiteX81" fmla="*/ 523659 w 748525"/>
              <a:gd name="connsiteY81" fmla="*/ 1301591 h 3046461"/>
              <a:gd name="connsiteX82" fmla="*/ 524059 w 748525"/>
              <a:gd name="connsiteY82" fmla="*/ 696754 h 3046461"/>
              <a:gd name="connsiteX83" fmla="*/ 518885 w 748525"/>
              <a:gd name="connsiteY83" fmla="*/ 362901 h 3046461"/>
              <a:gd name="connsiteX84" fmla="*/ 506948 w 748525"/>
              <a:gd name="connsiteY84" fmla="*/ 328680 h 3046461"/>
              <a:gd name="connsiteX85" fmla="*/ 459594 w 748525"/>
              <a:gd name="connsiteY85" fmla="*/ 252678 h 3046461"/>
              <a:gd name="connsiteX86" fmla="*/ 450841 w 748525"/>
              <a:gd name="connsiteY86" fmla="*/ 134100 h 3046461"/>
              <a:gd name="connsiteX87" fmla="*/ 514109 w 748525"/>
              <a:gd name="connsiteY87" fmla="*/ 5969 h 3046461"/>
              <a:gd name="connsiteX88" fmla="*/ 517293 w 748525"/>
              <a:gd name="connsiteY88" fmla="*/ 0 h 3046461"/>
              <a:gd name="connsiteX89" fmla="*/ 531619 w 748525"/>
              <a:gd name="connsiteY89" fmla="*/ 15519 h 3046461"/>
              <a:gd name="connsiteX90" fmla="*/ 601652 w 748525"/>
              <a:gd name="connsiteY90" fmla="*/ 137679 h 3046461"/>
              <a:gd name="connsiteX91" fmla="*/ 596081 w 748525"/>
              <a:gd name="connsiteY91" fmla="*/ 241138 h 3046461"/>
              <a:gd name="connsiteX92" fmla="*/ 530822 w 748525"/>
              <a:gd name="connsiteY92" fmla="*/ 346985 h 3046461"/>
              <a:gd name="connsiteX93" fmla="*/ 524853 w 748525"/>
              <a:gd name="connsiteY93" fmla="*/ 363298 h 3046461"/>
              <a:gd name="connsiteX94" fmla="*/ 530027 w 748525"/>
              <a:gd name="connsiteY94" fmla="*/ 1241903 h 3046461"/>
              <a:gd name="connsiteX95" fmla="*/ 510927 w 748525"/>
              <a:gd name="connsiteY95" fmla="*/ 1773920 h 3046461"/>
              <a:gd name="connsiteX96" fmla="*/ 387174 w 748525"/>
              <a:gd name="connsiteY96" fmla="*/ 2508475 h 3046461"/>
              <a:gd name="connsiteX97" fmla="*/ 366879 w 748525"/>
              <a:gd name="connsiteY97" fmla="*/ 2617903 h 3046461"/>
              <a:gd name="connsiteX98" fmla="*/ 290878 w 748525"/>
              <a:gd name="connsiteY98" fmla="*/ 2831586 h 3046461"/>
              <a:gd name="connsiteX99" fmla="*/ 189805 w 748525"/>
              <a:gd name="connsiteY99" fmla="*/ 3033729 h 3046461"/>
              <a:gd name="connsiteX100" fmla="*/ 181449 w 748525"/>
              <a:gd name="connsiteY100" fmla="*/ 3046461 h 3046461"/>
              <a:gd name="connsiteX101" fmla="*/ 395530 w 748525"/>
              <a:gd name="connsiteY101" fmla="*/ 2236299 h 3046461"/>
              <a:gd name="connsiteX102" fmla="*/ 395132 w 748525"/>
              <a:gd name="connsiteY102" fmla="*/ 2353685 h 3046461"/>
              <a:gd name="connsiteX103" fmla="*/ 390756 w 748525"/>
              <a:gd name="connsiteY103" fmla="*/ 2471866 h 3046461"/>
              <a:gd name="connsiteX104" fmla="*/ 398314 w 748525"/>
              <a:gd name="connsiteY104" fmla="*/ 2445605 h 3046461"/>
              <a:gd name="connsiteX105" fmla="*/ 498192 w 748525"/>
              <a:gd name="connsiteY105" fmla="*/ 1865441 h 3046461"/>
              <a:gd name="connsiteX106" fmla="*/ 522069 w 748525"/>
              <a:gd name="connsiteY106" fmla="*/ 1376400 h 3046461"/>
              <a:gd name="connsiteX107" fmla="*/ 522069 w 748525"/>
              <a:gd name="connsiteY107" fmla="*/ 1353718 h 3046461"/>
              <a:gd name="connsiteX108" fmla="*/ 518487 w 748525"/>
              <a:gd name="connsiteY108" fmla="*/ 1365656 h 3046461"/>
              <a:gd name="connsiteX109" fmla="*/ 487847 w 748525"/>
              <a:gd name="connsiteY109" fmla="*/ 1340189 h 3046461"/>
              <a:gd name="connsiteX110" fmla="*/ 408662 w 748525"/>
              <a:gd name="connsiteY110" fmla="*/ 1292438 h 3046461"/>
              <a:gd name="connsiteX111" fmla="*/ 314354 w 748525"/>
              <a:gd name="connsiteY111" fmla="*/ 1122130 h 3046461"/>
              <a:gd name="connsiteX112" fmla="*/ 323109 w 748525"/>
              <a:gd name="connsiteY112" fmla="*/ 824087 h 3046461"/>
              <a:gd name="connsiteX113" fmla="*/ 326293 w 748525"/>
              <a:gd name="connsiteY113" fmla="*/ 823292 h 3046461"/>
              <a:gd name="connsiteX114" fmla="*/ 337833 w 748525"/>
              <a:gd name="connsiteY114" fmla="*/ 836026 h 3046461"/>
              <a:gd name="connsiteX115" fmla="*/ 400702 w 748525"/>
              <a:gd name="connsiteY115" fmla="*/ 882582 h 3046461"/>
              <a:gd name="connsiteX116" fmla="*/ 452830 w 748525"/>
              <a:gd name="connsiteY116" fmla="*/ 912425 h 3046461"/>
              <a:gd name="connsiteX117" fmla="*/ 501375 w 748525"/>
              <a:gd name="connsiteY117" fmla="*/ 986040 h 3046461"/>
              <a:gd name="connsiteX118" fmla="*/ 520875 w 748525"/>
              <a:gd name="connsiteY118" fmla="*/ 1140831 h 3046461"/>
              <a:gd name="connsiteX119" fmla="*/ 519681 w 748525"/>
              <a:gd name="connsiteY119" fmla="*/ 1151574 h 3046461"/>
              <a:gd name="connsiteX120" fmla="*/ 512518 w 748525"/>
              <a:gd name="connsiteY120" fmla="*/ 1145605 h 3046461"/>
              <a:gd name="connsiteX121" fmla="*/ 432935 w 748525"/>
              <a:gd name="connsiteY121" fmla="*/ 1089499 h 3046461"/>
              <a:gd name="connsiteX122" fmla="*/ 404681 w 748525"/>
              <a:gd name="connsiteY122" fmla="*/ 1074378 h 3046461"/>
              <a:gd name="connsiteX123" fmla="*/ 315151 w 748525"/>
              <a:gd name="connsiteY123" fmla="*/ 912028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25893 w 748525"/>
              <a:gd name="connsiteY126" fmla="*/ 606028 h 3046461"/>
              <a:gd name="connsiteX127" fmla="*/ 335841 w 748525"/>
              <a:gd name="connsiteY127" fmla="*/ 620352 h 3046461"/>
              <a:gd name="connsiteX128" fmla="*/ 396326 w 748525"/>
              <a:gd name="connsiteY128" fmla="*/ 667705 h 3046461"/>
              <a:gd name="connsiteX129" fmla="*/ 512518 w 748525"/>
              <a:gd name="connsiteY129" fmla="*/ 809363 h 3046461"/>
              <a:gd name="connsiteX130" fmla="*/ 522068 w 748525"/>
              <a:gd name="connsiteY130" fmla="*/ 929139 h 3046461"/>
              <a:gd name="connsiteX131" fmla="*/ 521670 w 748525"/>
              <a:gd name="connsiteY131" fmla="*/ 940279 h 3046461"/>
              <a:gd name="connsiteX132" fmla="*/ 512120 w 748525"/>
              <a:gd name="connsiteY132" fmla="*/ 932321 h 3046461"/>
              <a:gd name="connsiteX133" fmla="*/ 431740 w 748525"/>
              <a:gd name="connsiteY133" fmla="*/ 876612 h 3046461"/>
              <a:gd name="connsiteX134" fmla="*/ 382399 w 748525"/>
              <a:gd name="connsiteY134" fmla="*/ 849156 h 3046461"/>
              <a:gd name="connsiteX135" fmla="*/ 317140 w 748525"/>
              <a:gd name="connsiteY135" fmla="*/ 747288 h 3046461"/>
              <a:gd name="connsiteX136" fmla="*/ 317488 w 748525"/>
              <a:gd name="connsiteY136" fmla="*/ 678001 h 3046461"/>
              <a:gd name="connsiteX137" fmla="*/ 325495 w 748525"/>
              <a:gd name="connsiteY137" fmla="*/ 401897 h 3046461"/>
              <a:gd name="connsiteX138" fmla="*/ 327882 w 748525"/>
              <a:gd name="connsiteY138" fmla="*/ 397918 h 3046461"/>
              <a:gd name="connsiteX139" fmla="*/ 395131 w 748525"/>
              <a:gd name="connsiteY139" fmla="*/ 456811 h 3046461"/>
              <a:gd name="connsiteX140" fmla="*/ 411047 w 748525"/>
              <a:gd name="connsiteY140" fmla="*/ 463972 h 3046461"/>
              <a:gd name="connsiteX141" fmla="*/ 506945 w 748525"/>
              <a:gd name="connsiteY141" fmla="*/ 576981 h 3046461"/>
              <a:gd name="connsiteX142" fmla="*/ 522861 w 748525"/>
              <a:gd name="connsiteY142" fmla="*/ 712273 h 3046461"/>
              <a:gd name="connsiteX143" fmla="*/ 521269 w 748525"/>
              <a:gd name="connsiteY143" fmla="*/ 729384 h 3046461"/>
              <a:gd name="connsiteX144" fmla="*/ 512914 w 748525"/>
              <a:gd name="connsiteY144" fmla="*/ 722618 h 3046461"/>
              <a:gd name="connsiteX145" fmla="*/ 434126 w 748525"/>
              <a:gd name="connsiteY145" fmla="*/ 667309 h 3046461"/>
              <a:gd name="connsiteX146" fmla="*/ 384783 w 748525"/>
              <a:gd name="connsiteY146" fmla="*/ 640251 h 3046461"/>
              <a:gd name="connsiteX147" fmla="*/ 317537 w 748525"/>
              <a:gd name="connsiteY147" fmla="*/ 532812 h 3046461"/>
              <a:gd name="connsiteX148" fmla="*/ 325495 w 748525"/>
              <a:gd name="connsiteY148" fmla="*/ 401897 h 3046461"/>
              <a:gd name="connsiteX149" fmla="*/ 322312 w 748525"/>
              <a:gd name="connsiteY149" fmla="*/ 190207 h 3046461"/>
              <a:gd name="connsiteX150" fmla="*/ 399907 w 748525"/>
              <a:gd name="connsiteY150" fmla="*/ 251089 h 3046461"/>
              <a:gd name="connsiteX151" fmla="*/ 511722 w 748525"/>
              <a:gd name="connsiteY151" fmla="*/ 438905 h 3046461"/>
              <a:gd name="connsiteX152" fmla="*/ 518088 w 748525"/>
              <a:gd name="connsiteY152" fmla="*/ 530425 h 3046461"/>
              <a:gd name="connsiteX153" fmla="*/ 512517 w 748525"/>
              <a:gd name="connsiteY153" fmla="*/ 531620 h 3046461"/>
              <a:gd name="connsiteX154" fmla="*/ 405479 w 748525"/>
              <a:gd name="connsiteY154" fmla="*/ 443282 h 3046461"/>
              <a:gd name="connsiteX155" fmla="*/ 314354 w 748525"/>
              <a:gd name="connsiteY155" fmla="*/ 293266 h 3046461"/>
              <a:gd name="connsiteX156" fmla="*/ 322312 w 748525"/>
              <a:gd name="connsiteY156" fmla="*/ 190207 h 3046461"/>
              <a:gd name="connsiteX157" fmla="*/ 0 w 748525"/>
              <a:gd name="connsiteY157" fmla="*/ 832444 h 3046461"/>
              <a:gd name="connsiteX158" fmla="*/ 68440 w 748525"/>
              <a:gd name="connsiteY158" fmla="*/ 942667 h 3046461"/>
              <a:gd name="connsiteX159" fmla="*/ 329078 w 748525"/>
              <a:gd name="connsiteY159" fmla="*/ 1498559 h 3046461"/>
              <a:gd name="connsiteX160" fmla="*/ 405080 w 748525"/>
              <a:gd name="connsiteY160" fmla="*/ 2064798 h 3046461"/>
              <a:gd name="connsiteX161" fmla="*/ 396327 w 748525"/>
              <a:gd name="connsiteY161" fmla="*/ 2193324 h 3046461"/>
              <a:gd name="connsiteX162" fmla="*/ 393540 w 748525"/>
              <a:gd name="connsiteY162" fmla="*/ 2206456 h 3046461"/>
              <a:gd name="connsiteX163" fmla="*/ 384387 w 748525"/>
              <a:gd name="connsiteY163" fmla="*/ 2101804 h 3046461"/>
              <a:gd name="connsiteX164" fmla="*/ 288888 w 748525"/>
              <a:gd name="connsiteY164" fmla="*/ 1646188 h 3046461"/>
              <a:gd name="connsiteX165" fmla="*/ 6366 w 748525"/>
              <a:gd name="connsiteY165" fmla="*/ 858308 h 3046461"/>
              <a:gd name="connsiteX166" fmla="*/ 0 w 748525"/>
              <a:gd name="connsiteY166" fmla="*/ 832444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19"/>
                </a:moveTo>
                <a:cubicBezTo>
                  <a:pt x="535495" y="1495772"/>
                  <a:pt x="538380" y="1476673"/>
                  <a:pt x="542359" y="1457574"/>
                </a:cubicBezTo>
                <a:cubicBezTo>
                  <a:pt x="543554" y="1452797"/>
                  <a:pt x="544746" y="1448024"/>
                  <a:pt x="545941" y="1443247"/>
                </a:cubicBezTo>
                <a:cubicBezTo>
                  <a:pt x="559073" y="1374407"/>
                  <a:pt x="598466" y="1328248"/>
                  <a:pt x="664522" y="1305569"/>
                </a:cubicBezTo>
                <a:cubicBezTo>
                  <a:pt x="688794" y="1297211"/>
                  <a:pt x="707099" y="1279305"/>
                  <a:pt x="724210" y="1261002"/>
                </a:cubicBezTo>
                <a:cubicBezTo>
                  <a:pt x="727392" y="1257421"/>
                  <a:pt x="730576" y="1253839"/>
                  <a:pt x="736147" y="1248268"/>
                </a:cubicBezTo>
                <a:cubicBezTo>
                  <a:pt x="738136" y="1267766"/>
                  <a:pt x="740921" y="1284479"/>
                  <a:pt x="741318" y="1301190"/>
                </a:cubicBezTo>
                <a:cubicBezTo>
                  <a:pt x="742116" y="1331830"/>
                  <a:pt x="743308" y="1362867"/>
                  <a:pt x="740523" y="1393507"/>
                </a:cubicBezTo>
                <a:cubicBezTo>
                  <a:pt x="736942" y="1432105"/>
                  <a:pt x="715455" y="1461553"/>
                  <a:pt x="682428" y="1482642"/>
                </a:cubicBezTo>
                <a:cubicBezTo>
                  <a:pt x="673275" y="1488211"/>
                  <a:pt x="664122" y="1493782"/>
                  <a:pt x="654572" y="1498559"/>
                </a:cubicBezTo>
                <a:cubicBezTo>
                  <a:pt x="612395" y="1518851"/>
                  <a:pt x="571010" y="1540738"/>
                  <a:pt x="534401" y="1576549"/>
                </a:cubicBezTo>
                <a:cubicBezTo>
                  <a:pt x="532610" y="1555261"/>
                  <a:pt x="532610" y="1535066"/>
                  <a:pt x="534053" y="1515419"/>
                </a:cubicBezTo>
                <a:close/>
                <a:moveTo>
                  <a:pt x="544051" y="1259708"/>
                </a:moveTo>
                <a:cubicBezTo>
                  <a:pt x="548528" y="1227875"/>
                  <a:pt x="556884" y="1197136"/>
                  <a:pt x="569418" y="1167094"/>
                </a:cubicBezTo>
                <a:cubicBezTo>
                  <a:pt x="583345" y="1133667"/>
                  <a:pt x="609608" y="1110988"/>
                  <a:pt x="641840" y="1096661"/>
                </a:cubicBezTo>
                <a:cubicBezTo>
                  <a:pt x="677651" y="1080745"/>
                  <a:pt x="709883" y="1061247"/>
                  <a:pt x="735747" y="1028618"/>
                </a:cubicBezTo>
                <a:cubicBezTo>
                  <a:pt x="737736" y="1043342"/>
                  <a:pt x="740523" y="1057666"/>
                  <a:pt x="741318" y="1072390"/>
                </a:cubicBezTo>
                <a:cubicBezTo>
                  <a:pt x="742910" y="1104619"/>
                  <a:pt x="745297" y="1136851"/>
                  <a:pt x="743308" y="1168686"/>
                </a:cubicBezTo>
                <a:cubicBezTo>
                  <a:pt x="740921" y="1208079"/>
                  <a:pt x="720228" y="1238321"/>
                  <a:pt x="687599" y="1260603"/>
                </a:cubicBezTo>
                <a:cubicBezTo>
                  <a:pt x="680836" y="1264982"/>
                  <a:pt x="674070" y="1269358"/>
                  <a:pt x="666909" y="1273337"/>
                </a:cubicBezTo>
                <a:cubicBezTo>
                  <a:pt x="623535" y="1297212"/>
                  <a:pt x="579366" y="1319496"/>
                  <a:pt x="541963" y="1358889"/>
                </a:cubicBezTo>
                <a:cubicBezTo>
                  <a:pt x="538978" y="1324469"/>
                  <a:pt x="539575" y="1291541"/>
                  <a:pt x="544051" y="1259708"/>
                </a:cubicBezTo>
                <a:close/>
                <a:moveTo>
                  <a:pt x="546339" y="1059159"/>
                </a:moveTo>
                <a:cubicBezTo>
                  <a:pt x="549323" y="1031902"/>
                  <a:pt x="554895" y="1005341"/>
                  <a:pt x="562655" y="978880"/>
                </a:cubicBezTo>
                <a:cubicBezTo>
                  <a:pt x="575387" y="935108"/>
                  <a:pt x="601650" y="902479"/>
                  <a:pt x="642635" y="883378"/>
                </a:cubicBezTo>
                <a:cubicBezTo>
                  <a:pt x="678846" y="866665"/>
                  <a:pt x="712668" y="847965"/>
                  <a:pt x="736942" y="811754"/>
                </a:cubicBezTo>
                <a:cubicBezTo>
                  <a:pt x="738534" y="816927"/>
                  <a:pt x="739726" y="819712"/>
                  <a:pt x="740126" y="822498"/>
                </a:cubicBezTo>
                <a:cubicBezTo>
                  <a:pt x="742910" y="859504"/>
                  <a:pt x="747287" y="896113"/>
                  <a:pt x="748481" y="933119"/>
                </a:cubicBezTo>
                <a:cubicBezTo>
                  <a:pt x="749676" y="985643"/>
                  <a:pt x="726597" y="1025833"/>
                  <a:pt x="680836" y="1052892"/>
                </a:cubicBezTo>
                <a:cubicBezTo>
                  <a:pt x="670091" y="1059258"/>
                  <a:pt x="659348" y="1065226"/>
                  <a:pt x="648206" y="1071195"/>
                </a:cubicBezTo>
                <a:cubicBezTo>
                  <a:pt x="611598" y="1090295"/>
                  <a:pt x="576979" y="1112182"/>
                  <a:pt x="545544" y="1143617"/>
                </a:cubicBezTo>
                <a:cubicBezTo>
                  <a:pt x="542957" y="1114370"/>
                  <a:pt x="543355" y="1086416"/>
                  <a:pt x="546339" y="1059159"/>
                </a:cubicBezTo>
                <a:close/>
                <a:moveTo>
                  <a:pt x="545544" y="838414"/>
                </a:moveTo>
                <a:cubicBezTo>
                  <a:pt x="548331" y="814142"/>
                  <a:pt x="554697" y="790266"/>
                  <a:pt x="561063" y="766392"/>
                </a:cubicBezTo>
                <a:cubicBezTo>
                  <a:pt x="572602" y="722620"/>
                  <a:pt x="598866" y="689990"/>
                  <a:pt x="639453" y="671290"/>
                </a:cubicBezTo>
                <a:cubicBezTo>
                  <a:pt x="676062" y="654577"/>
                  <a:pt x="709883" y="634682"/>
                  <a:pt x="734555" y="601652"/>
                </a:cubicBezTo>
                <a:cubicBezTo>
                  <a:pt x="734952" y="601255"/>
                  <a:pt x="736147" y="601255"/>
                  <a:pt x="738136" y="600857"/>
                </a:cubicBezTo>
                <a:cubicBezTo>
                  <a:pt x="743310" y="649403"/>
                  <a:pt x="752063" y="697948"/>
                  <a:pt x="744902" y="746894"/>
                </a:cubicBezTo>
                <a:cubicBezTo>
                  <a:pt x="739728" y="782705"/>
                  <a:pt x="721823" y="811753"/>
                  <a:pt x="691183" y="831651"/>
                </a:cubicBezTo>
                <a:cubicBezTo>
                  <a:pt x="673277" y="843587"/>
                  <a:pt x="653380" y="852340"/>
                  <a:pt x="635872" y="864280"/>
                </a:cubicBezTo>
                <a:cubicBezTo>
                  <a:pt x="606824" y="883378"/>
                  <a:pt x="578971" y="904070"/>
                  <a:pt x="550718" y="924365"/>
                </a:cubicBezTo>
                <a:cubicBezTo>
                  <a:pt x="549126" y="925557"/>
                  <a:pt x="547534" y="927149"/>
                  <a:pt x="545544" y="928344"/>
                </a:cubicBezTo>
                <a:cubicBezTo>
                  <a:pt x="543952" y="927947"/>
                  <a:pt x="542760" y="927947"/>
                  <a:pt x="541168" y="927547"/>
                </a:cubicBezTo>
                <a:cubicBezTo>
                  <a:pt x="542362" y="897704"/>
                  <a:pt x="542362" y="867859"/>
                  <a:pt x="545544" y="838414"/>
                </a:cubicBezTo>
                <a:close/>
                <a:moveTo>
                  <a:pt x="546191" y="622045"/>
                </a:moveTo>
                <a:cubicBezTo>
                  <a:pt x="549921" y="596777"/>
                  <a:pt x="555890" y="571807"/>
                  <a:pt x="563850" y="547136"/>
                </a:cubicBezTo>
                <a:cubicBezTo>
                  <a:pt x="576979" y="507346"/>
                  <a:pt x="602845" y="478695"/>
                  <a:pt x="639851" y="461585"/>
                </a:cubicBezTo>
                <a:cubicBezTo>
                  <a:pt x="676062" y="444871"/>
                  <a:pt x="709486" y="425374"/>
                  <a:pt x="733760" y="392744"/>
                </a:cubicBezTo>
                <a:cubicBezTo>
                  <a:pt x="734555" y="392347"/>
                  <a:pt x="736147" y="391949"/>
                  <a:pt x="741321" y="389960"/>
                </a:cubicBezTo>
                <a:cubicBezTo>
                  <a:pt x="742910" y="437710"/>
                  <a:pt x="746492" y="483869"/>
                  <a:pt x="745300" y="529628"/>
                </a:cubicBezTo>
                <a:cubicBezTo>
                  <a:pt x="744502" y="566636"/>
                  <a:pt x="726199" y="596876"/>
                  <a:pt x="695957" y="619161"/>
                </a:cubicBezTo>
                <a:cubicBezTo>
                  <a:pt x="687601" y="625129"/>
                  <a:pt x="679244" y="631098"/>
                  <a:pt x="670093" y="635872"/>
                </a:cubicBezTo>
                <a:cubicBezTo>
                  <a:pt x="626322" y="659748"/>
                  <a:pt x="581358" y="682030"/>
                  <a:pt x="544352" y="721028"/>
                </a:cubicBezTo>
                <a:cubicBezTo>
                  <a:pt x="543157" y="711478"/>
                  <a:pt x="542360" y="705110"/>
                  <a:pt x="541963" y="698744"/>
                </a:cubicBezTo>
                <a:cubicBezTo>
                  <a:pt x="540968" y="672879"/>
                  <a:pt x="542460" y="647313"/>
                  <a:pt x="546191" y="622045"/>
                </a:cubicBezTo>
                <a:close/>
                <a:moveTo>
                  <a:pt x="546936" y="424777"/>
                </a:moveTo>
                <a:cubicBezTo>
                  <a:pt x="552010" y="392546"/>
                  <a:pt x="561261" y="361508"/>
                  <a:pt x="576581" y="331466"/>
                </a:cubicBezTo>
                <a:cubicBezTo>
                  <a:pt x="595682" y="294062"/>
                  <a:pt x="622740" y="263423"/>
                  <a:pt x="658551" y="241535"/>
                </a:cubicBezTo>
                <a:cubicBezTo>
                  <a:pt x="686010" y="224824"/>
                  <a:pt x="712668" y="207316"/>
                  <a:pt x="735748" y="179063"/>
                </a:cubicBezTo>
                <a:cubicBezTo>
                  <a:pt x="736942" y="189408"/>
                  <a:pt x="737737" y="196571"/>
                  <a:pt x="738137" y="203735"/>
                </a:cubicBezTo>
                <a:cubicBezTo>
                  <a:pt x="739727" y="230396"/>
                  <a:pt x="742513" y="257054"/>
                  <a:pt x="742911" y="283715"/>
                </a:cubicBezTo>
                <a:cubicBezTo>
                  <a:pt x="744106" y="354148"/>
                  <a:pt x="711873" y="405081"/>
                  <a:pt x="649001" y="436118"/>
                </a:cubicBezTo>
                <a:cubicBezTo>
                  <a:pt x="618761" y="451239"/>
                  <a:pt x="590111" y="467555"/>
                  <a:pt x="567429" y="493419"/>
                </a:cubicBezTo>
                <a:cubicBezTo>
                  <a:pt x="560265" y="502969"/>
                  <a:pt x="552707" y="512917"/>
                  <a:pt x="542360" y="525251"/>
                </a:cubicBezTo>
                <a:cubicBezTo>
                  <a:pt x="540968" y="490434"/>
                  <a:pt x="541863" y="457008"/>
                  <a:pt x="546936" y="424777"/>
                </a:cubicBezTo>
                <a:close/>
                <a:moveTo>
                  <a:pt x="311170" y="1346156"/>
                </a:moveTo>
                <a:cubicBezTo>
                  <a:pt x="314354" y="1314721"/>
                  <a:pt x="317936" y="1283286"/>
                  <a:pt x="321915" y="1247473"/>
                </a:cubicBezTo>
                <a:cubicBezTo>
                  <a:pt x="327486" y="1254236"/>
                  <a:pt x="330270" y="1257818"/>
                  <a:pt x="333454" y="1260604"/>
                </a:cubicBezTo>
                <a:cubicBezTo>
                  <a:pt x="351360" y="1276123"/>
                  <a:pt x="366879" y="1296816"/>
                  <a:pt x="387571" y="1305171"/>
                </a:cubicBezTo>
                <a:cubicBezTo>
                  <a:pt x="463572" y="1335414"/>
                  <a:pt x="499386" y="1392315"/>
                  <a:pt x="508936" y="1470308"/>
                </a:cubicBezTo>
                <a:cubicBezTo>
                  <a:pt x="513709" y="1506914"/>
                  <a:pt x="518088" y="1543523"/>
                  <a:pt x="511323" y="1582918"/>
                </a:cubicBezTo>
                <a:cubicBezTo>
                  <a:pt x="479091" y="1549494"/>
                  <a:pt x="442482" y="1526414"/>
                  <a:pt x="403884" y="1506119"/>
                </a:cubicBezTo>
                <a:cubicBezTo>
                  <a:pt x="401895" y="1504925"/>
                  <a:pt x="399905" y="1503733"/>
                  <a:pt x="397916" y="1502935"/>
                </a:cubicBezTo>
                <a:cubicBezTo>
                  <a:pt x="331862" y="1471103"/>
                  <a:pt x="304009" y="1418179"/>
                  <a:pt x="311170" y="1346156"/>
                </a:cubicBezTo>
                <a:close/>
                <a:moveTo>
                  <a:pt x="314354" y="1122130"/>
                </a:moveTo>
                <a:cubicBezTo>
                  <a:pt x="317539" y="1094274"/>
                  <a:pt x="319528" y="1066421"/>
                  <a:pt x="322312" y="1036179"/>
                </a:cubicBezTo>
                <a:cubicBezTo>
                  <a:pt x="325894" y="1038965"/>
                  <a:pt x="327486" y="1040158"/>
                  <a:pt x="328678" y="1041352"/>
                </a:cubicBezTo>
                <a:cubicBezTo>
                  <a:pt x="350566" y="1068808"/>
                  <a:pt x="377624" y="1088703"/>
                  <a:pt x="410254" y="1102233"/>
                </a:cubicBezTo>
                <a:cubicBezTo>
                  <a:pt x="448452" y="1117751"/>
                  <a:pt x="479092" y="1143220"/>
                  <a:pt x="493816" y="1183010"/>
                </a:cubicBezTo>
                <a:cubicBezTo>
                  <a:pt x="502569" y="1206487"/>
                  <a:pt x="508540" y="1230761"/>
                  <a:pt x="513711" y="1255035"/>
                </a:cubicBezTo>
                <a:cubicBezTo>
                  <a:pt x="517690" y="1273736"/>
                  <a:pt x="518885" y="1292836"/>
                  <a:pt x="522466" y="1312334"/>
                </a:cubicBezTo>
                <a:cubicBezTo>
                  <a:pt x="522864" y="1308752"/>
                  <a:pt x="523659" y="1305173"/>
                  <a:pt x="523659" y="1301591"/>
                </a:cubicBezTo>
                <a:cubicBezTo>
                  <a:pt x="524059" y="1099846"/>
                  <a:pt x="524853" y="898102"/>
                  <a:pt x="524059" y="696754"/>
                </a:cubicBezTo>
                <a:cubicBezTo>
                  <a:pt x="523659" y="585337"/>
                  <a:pt x="520477" y="474319"/>
                  <a:pt x="518885" y="362901"/>
                </a:cubicBezTo>
                <a:cubicBezTo>
                  <a:pt x="518885" y="349769"/>
                  <a:pt x="514508" y="339822"/>
                  <a:pt x="506948" y="328680"/>
                </a:cubicBezTo>
                <a:cubicBezTo>
                  <a:pt x="489837" y="304408"/>
                  <a:pt x="473123" y="279339"/>
                  <a:pt x="459594" y="252678"/>
                </a:cubicBezTo>
                <a:cubicBezTo>
                  <a:pt x="440096" y="214875"/>
                  <a:pt x="438107" y="174687"/>
                  <a:pt x="450841" y="134100"/>
                </a:cubicBezTo>
                <a:cubicBezTo>
                  <a:pt x="464768" y="87941"/>
                  <a:pt x="487450" y="45761"/>
                  <a:pt x="514109" y="5969"/>
                </a:cubicBezTo>
                <a:cubicBezTo>
                  <a:pt x="514906" y="4376"/>
                  <a:pt x="515701" y="2784"/>
                  <a:pt x="517293" y="0"/>
                </a:cubicBezTo>
                <a:cubicBezTo>
                  <a:pt x="523261" y="6366"/>
                  <a:pt x="527638" y="10745"/>
                  <a:pt x="531619" y="15519"/>
                </a:cubicBezTo>
                <a:cubicBezTo>
                  <a:pt x="563452" y="51332"/>
                  <a:pt x="587326" y="91520"/>
                  <a:pt x="601652" y="137679"/>
                </a:cubicBezTo>
                <a:cubicBezTo>
                  <a:pt x="612795" y="173095"/>
                  <a:pt x="610805" y="206917"/>
                  <a:pt x="596081" y="241138"/>
                </a:cubicBezTo>
                <a:cubicBezTo>
                  <a:pt x="579368" y="279736"/>
                  <a:pt x="556688" y="313958"/>
                  <a:pt x="530822" y="346985"/>
                </a:cubicBezTo>
                <a:cubicBezTo>
                  <a:pt x="527240" y="351362"/>
                  <a:pt x="524456" y="357727"/>
                  <a:pt x="524853" y="363298"/>
                </a:cubicBezTo>
                <a:cubicBezTo>
                  <a:pt x="531619" y="656167"/>
                  <a:pt x="536393" y="949035"/>
                  <a:pt x="530027" y="1241903"/>
                </a:cubicBezTo>
                <a:cubicBezTo>
                  <a:pt x="526445" y="1419375"/>
                  <a:pt x="519680" y="1596846"/>
                  <a:pt x="510927" y="1773920"/>
                </a:cubicBezTo>
                <a:cubicBezTo>
                  <a:pt x="498590" y="2023414"/>
                  <a:pt x="458402" y="2268531"/>
                  <a:pt x="387174" y="2508475"/>
                </a:cubicBezTo>
                <a:cubicBezTo>
                  <a:pt x="376827" y="2543891"/>
                  <a:pt x="374440" y="2581295"/>
                  <a:pt x="366879" y="2617903"/>
                </a:cubicBezTo>
                <a:cubicBezTo>
                  <a:pt x="351360" y="2692713"/>
                  <a:pt x="331863" y="2767122"/>
                  <a:pt x="290878" y="2831586"/>
                </a:cubicBezTo>
                <a:cubicBezTo>
                  <a:pt x="250290" y="2896048"/>
                  <a:pt x="222037" y="2965683"/>
                  <a:pt x="189805" y="3033729"/>
                </a:cubicBezTo>
                <a:cubicBezTo>
                  <a:pt x="187815" y="3038105"/>
                  <a:pt x="185031" y="3042879"/>
                  <a:pt x="181449" y="3046461"/>
                </a:cubicBezTo>
                <a:cubicBezTo>
                  <a:pt x="296449" y="2787417"/>
                  <a:pt x="358524" y="2515241"/>
                  <a:pt x="395530" y="2236299"/>
                </a:cubicBezTo>
                <a:cubicBezTo>
                  <a:pt x="395530" y="2275297"/>
                  <a:pt x="396325" y="2314690"/>
                  <a:pt x="395132" y="2353685"/>
                </a:cubicBezTo>
                <a:cubicBezTo>
                  <a:pt x="394335" y="2393081"/>
                  <a:pt x="391551" y="2432076"/>
                  <a:pt x="390756" y="2471866"/>
                </a:cubicBezTo>
                <a:cubicBezTo>
                  <a:pt x="393143" y="2463114"/>
                  <a:pt x="395927" y="2454358"/>
                  <a:pt x="398314" y="2445605"/>
                </a:cubicBezTo>
                <a:cubicBezTo>
                  <a:pt x="450841" y="2255400"/>
                  <a:pt x="486255" y="2062409"/>
                  <a:pt x="498192" y="1865441"/>
                </a:cubicBezTo>
                <a:cubicBezTo>
                  <a:pt x="508140" y="1702693"/>
                  <a:pt x="514508" y="1539545"/>
                  <a:pt x="522069" y="1376400"/>
                </a:cubicBezTo>
                <a:cubicBezTo>
                  <a:pt x="522466" y="1370032"/>
                  <a:pt x="522069" y="1364063"/>
                  <a:pt x="522069" y="1353718"/>
                </a:cubicBezTo>
                <a:cubicBezTo>
                  <a:pt x="520477" y="1359687"/>
                  <a:pt x="519680" y="1362074"/>
                  <a:pt x="518487" y="1365656"/>
                </a:cubicBezTo>
                <a:cubicBezTo>
                  <a:pt x="508140" y="1356900"/>
                  <a:pt x="498590" y="1346953"/>
                  <a:pt x="487847" y="1340189"/>
                </a:cubicBezTo>
                <a:cubicBezTo>
                  <a:pt x="461981" y="1323476"/>
                  <a:pt x="436515" y="1305173"/>
                  <a:pt x="408662" y="1292438"/>
                </a:cubicBezTo>
                <a:cubicBezTo>
                  <a:pt x="334647" y="1258217"/>
                  <a:pt x="305999" y="1201316"/>
                  <a:pt x="314354" y="1122130"/>
                </a:cubicBezTo>
                <a:close/>
                <a:moveTo>
                  <a:pt x="323109" y="824087"/>
                </a:moveTo>
                <a:cubicBezTo>
                  <a:pt x="323904" y="823690"/>
                  <a:pt x="325098" y="823690"/>
                  <a:pt x="326293" y="823292"/>
                </a:cubicBezTo>
                <a:cubicBezTo>
                  <a:pt x="330272" y="827668"/>
                  <a:pt x="333854" y="831648"/>
                  <a:pt x="337833" y="836026"/>
                </a:cubicBezTo>
                <a:cubicBezTo>
                  <a:pt x="355341" y="855922"/>
                  <a:pt x="376031" y="871838"/>
                  <a:pt x="400702" y="882582"/>
                </a:cubicBezTo>
                <a:cubicBezTo>
                  <a:pt x="419008" y="890541"/>
                  <a:pt x="436516" y="900885"/>
                  <a:pt x="452830" y="912425"/>
                </a:cubicBezTo>
                <a:cubicBezTo>
                  <a:pt x="477899" y="930331"/>
                  <a:pt x="492622" y="956594"/>
                  <a:pt x="501375" y="986040"/>
                </a:cubicBezTo>
                <a:cubicBezTo>
                  <a:pt x="516896" y="1036577"/>
                  <a:pt x="524855" y="1087907"/>
                  <a:pt x="520875" y="1140831"/>
                </a:cubicBezTo>
                <a:cubicBezTo>
                  <a:pt x="520476" y="1143616"/>
                  <a:pt x="520078" y="1146800"/>
                  <a:pt x="519681" y="1151574"/>
                </a:cubicBezTo>
                <a:cubicBezTo>
                  <a:pt x="516497" y="1148789"/>
                  <a:pt x="514507" y="1147197"/>
                  <a:pt x="512518" y="1145605"/>
                </a:cubicBezTo>
                <a:cubicBezTo>
                  <a:pt x="485857" y="1126902"/>
                  <a:pt x="459595" y="1107802"/>
                  <a:pt x="432935" y="1089499"/>
                </a:cubicBezTo>
                <a:cubicBezTo>
                  <a:pt x="424179" y="1083530"/>
                  <a:pt x="414232" y="1079154"/>
                  <a:pt x="404681" y="1074378"/>
                </a:cubicBezTo>
                <a:cubicBezTo>
                  <a:pt x="334649" y="1042146"/>
                  <a:pt x="308385" y="986439"/>
                  <a:pt x="315151" y="912028"/>
                </a:cubicBezTo>
                <a:cubicBezTo>
                  <a:pt x="317935" y="882583"/>
                  <a:pt x="320325" y="853534"/>
                  <a:pt x="323109" y="824087"/>
                </a:cubicBezTo>
                <a:close/>
                <a:moveTo>
                  <a:pt x="317488" y="678001"/>
                </a:moveTo>
                <a:cubicBezTo>
                  <a:pt x="319428" y="654673"/>
                  <a:pt x="322710" y="630898"/>
                  <a:pt x="325893" y="606028"/>
                </a:cubicBezTo>
                <a:cubicBezTo>
                  <a:pt x="330670" y="612793"/>
                  <a:pt x="332659" y="616773"/>
                  <a:pt x="335841" y="620352"/>
                </a:cubicBezTo>
                <a:cubicBezTo>
                  <a:pt x="352952" y="639852"/>
                  <a:pt x="371257" y="658552"/>
                  <a:pt x="396326" y="667705"/>
                </a:cubicBezTo>
                <a:cubicBezTo>
                  <a:pt x="463177" y="691979"/>
                  <a:pt x="499786" y="740127"/>
                  <a:pt x="512518" y="809363"/>
                </a:cubicBezTo>
                <a:cubicBezTo>
                  <a:pt x="520078" y="849156"/>
                  <a:pt x="524455" y="888949"/>
                  <a:pt x="522068" y="929139"/>
                </a:cubicBezTo>
                <a:cubicBezTo>
                  <a:pt x="522465" y="932718"/>
                  <a:pt x="522068" y="935505"/>
                  <a:pt x="521670" y="940279"/>
                </a:cubicBezTo>
                <a:cubicBezTo>
                  <a:pt x="517294" y="936697"/>
                  <a:pt x="514905" y="934310"/>
                  <a:pt x="512120" y="932321"/>
                </a:cubicBezTo>
                <a:cubicBezTo>
                  <a:pt x="485459" y="913618"/>
                  <a:pt x="459196" y="894520"/>
                  <a:pt x="431740" y="876612"/>
                </a:cubicBezTo>
                <a:cubicBezTo>
                  <a:pt x="416221" y="866267"/>
                  <a:pt x="398713" y="858706"/>
                  <a:pt x="382399" y="849156"/>
                </a:cubicBezTo>
                <a:cubicBezTo>
                  <a:pt x="343801" y="826076"/>
                  <a:pt x="321119" y="792652"/>
                  <a:pt x="317140" y="747288"/>
                </a:cubicBezTo>
                <a:cubicBezTo>
                  <a:pt x="314952" y="724209"/>
                  <a:pt x="315549" y="701329"/>
                  <a:pt x="317488" y="678001"/>
                </a:cubicBezTo>
                <a:close/>
                <a:moveTo>
                  <a:pt x="325495" y="401897"/>
                </a:moveTo>
                <a:cubicBezTo>
                  <a:pt x="325893" y="400702"/>
                  <a:pt x="327085" y="399510"/>
                  <a:pt x="327882" y="397918"/>
                </a:cubicBezTo>
                <a:cubicBezTo>
                  <a:pt x="345788" y="423782"/>
                  <a:pt x="366878" y="444474"/>
                  <a:pt x="395131" y="456811"/>
                </a:cubicBezTo>
                <a:cubicBezTo>
                  <a:pt x="400302" y="459198"/>
                  <a:pt x="405873" y="461585"/>
                  <a:pt x="411047" y="463972"/>
                </a:cubicBezTo>
                <a:cubicBezTo>
                  <a:pt x="461582" y="485859"/>
                  <a:pt x="493416" y="522865"/>
                  <a:pt x="506945" y="576981"/>
                </a:cubicBezTo>
                <a:cubicBezTo>
                  <a:pt x="518085" y="621548"/>
                  <a:pt x="525248" y="666114"/>
                  <a:pt x="522861" y="712273"/>
                </a:cubicBezTo>
                <a:cubicBezTo>
                  <a:pt x="522464" y="717447"/>
                  <a:pt x="522066" y="722618"/>
                  <a:pt x="521269" y="729384"/>
                </a:cubicBezTo>
                <a:cubicBezTo>
                  <a:pt x="517688" y="726199"/>
                  <a:pt x="515301" y="724210"/>
                  <a:pt x="512914" y="722618"/>
                </a:cubicBezTo>
                <a:cubicBezTo>
                  <a:pt x="486650" y="703917"/>
                  <a:pt x="460787" y="685214"/>
                  <a:pt x="434126" y="667309"/>
                </a:cubicBezTo>
                <a:cubicBezTo>
                  <a:pt x="418607" y="656961"/>
                  <a:pt x="401099" y="649401"/>
                  <a:pt x="384783" y="640251"/>
                </a:cubicBezTo>
                <a:cubicBezTo>
                  <a:pt x="343401" y="616374"/>
                  <a:pt x="317935" y="580960"/>
                  <a:pt x="317537" y="532812"/>
                </a:cubicBezTo>
                <a:cubicBezTo>
                  <a:pt x="317137" y="489040"/>
                  <a:pt x="322709" y="445669"/>
                  <a:pt x="325495" y="401897"/>
                </a:cubicBezTo>
                <a:close/>
                <a:moveTo>
                  <a:pt x="322312" y="190207"/>
                </a:moveTo>
                <a:cubicBezTo>
                  <a:pt x="344199" y="216868"/>
                  <a:pt x="372052" y="233578"/>
                  <a:pt x="399907" y="251089"/>
                </a:cubicBezTo>
                <a:cubicBezTo>
                  <a:pt x="468348" y="294858"/>
                  <a:pt x="500977" y="360912"/>
                  <a:pt x="511722" y="438905"/>
                </a:cubicBezTo>
                <a:cubicBezTo>
                  <a:pt x="515701" y="469148"/>
                  <a:pt x="516099" y="499785"/>
                  <a:pt x="518088" y="530425"/>
                </a:cubicBezTo>
                <a:cubicBezTo>
                  <a:pt x="516496" y="530825"/>
                  <a:pt x="514506" y="531222"/>
                  <a:pt x="512517" y="531620"/>
                </a:cubicBezTo>
                <a:cubicBezTo>
                  <a:pt x="486254" y="490635"/>
                  <a:pt x="448453" y="464769"/>
                  <a:pt x="405479" y="443282"/>
                </a:cubicBezTo>
                <a:cubicBezTo>
                  <a:pt x="344199" y="413041"/>
                  <a:pt x="313559" y="361709"/>
                  <a:pt x="314354" y="293266"/>
                </a:cubicBezTo>
                <a:cubicBezTo>
                  <a:pt x="314754" y="259047"/>
                  <a:pt x="318333" y="224825"/>
                  <a:pt x="322312" y="190207"/>
                </a:cubicBezTo>
                <a:close/>
                <a:moveTo>
                  <a:pt x="0" y="832444"/>
                </a:moveTo>
                <a:cubicBezTo>
                  <a:pt x="23079" y="869053"/>
                  <a:pt x="46556" y="905661"/>
                  <a:pt x="68440" y="942667"/>
                </a:cubicBezTo>
                <a:cubicBezTo>
                  <a:pt x="173889" y="1119344"/>
                  <a:pt x="263422" y="1303182"/>
                  <a:pt x="329078" y="1498559"/>
                </a:cubicBezTo>
                <a:cubicBezTo>
                  <a:pt x="391153" y="1682399"/>
                  <a:pt x="419006" y="1870613"/>
                  <a:pt x="405080" y="2064798"/>
                </a:cubicBezTo>
                <a:cubicBezTo>
                  <a:pt x="401895" y="2107773"/>
                  <a:pt x="399509" y="2150350"/>
                  <a:pt x="396327" y="2193324"/>
                </a:cubicBezTo>
                <a:cubicBezTo>
                  <a:pt x="395927" y="2196111"/>
                  <a:pt x="394735" y="2199693"/>
                  <a:pt x="393540" y="2206456"/>
                </a:cubicBezTo>
                <a:cubicBezTo>
                  <a:pt x="390356" y="2169053"/>
                  <a:pt x="387174" y="2135229"/>
                  <a:pt x="384387" y="2101804"/>
                </a:cubicBezTo>
                <a:cubicBezTo>
                  <a:pt x="370858" y="1946218"/>
                  <a:pt x="335842" y="1795009"/>
                  <a:pt x="288888" y="1646188"/>
                </a:cubicBezTo>
                <a:cubicBezTo>
                  <a:pt x="205324" y="1379583"/>
                  <a:pt x="107438" y="1118547"/>
                  <a:pt x="6366" y="858308"/>
                </a:cubicBezTo>
                <a:cubicBezTo>
                  <a:pt x="3184" y="850350"/>
                  <a:pt x="397" y="841994"/>
                  <a:pt x="0" y="832444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A8FD47FC-D4AB-4391-98C3-7E42AC4F76A7}"/>
              </a:ext>
            </a:extLst>
          </p:cNvPr>
          <p:cNvSpPr/>
          <p:nvPr userDrawn="1"/>
        </p:nvSpPr>
        <p:spPr>
          <a:xfrm rot="16516275" flipH="1">
            <a:off x="10266540" y="-970122"/>
            <a:ext cx="748525" cy="3046461"/>
          </a:xfrm>
          <a:custGeom>
            <a:avLst/>
            <a:gdLst>
              <a:gd name="connsiteX0" fmla="*/ 534053 w 748525"/>
              <a:gd name="connsiteY0" fmla="*/ 1515420 h 3046461"/>
              <a:gd name="connsiteX1" fmla="*/ 534401 w 748525"/>
              <a:gd name="connsiteY1" fmla="*/ 1576550 h 3046461"/>
              <a:gd name="connsiteX2" fmla="*/ 654572 w 748525"/>
              <a:gd name="connsiteY2" fmla="*/ 1498559 h 3046461"/>
              <a:gd name="connsiteX3" fmla="*/ 682428 w 748525"/>
              <a:gd name="connsiteY3" fmla="*/ 1482643 h 3046461"/>
              <a:gd name="connsiteX4" fmla="*/ 740523 w 748525"/>
              <a:gd name="connsiteY4" fmla="*/ 1393507 h 3046461"/>
              <a:gd name="connsiteX5" fmla="*/ 741318 w 748525"/>
              <a:gd name="connsiteY5" fmla="*/ 1301190 h 3046461"/>
              <a:gd name="connsiteX6" fmla="*/ 736147 w 748525"/>
              <a:gd name="connsiteY6" fmla="*/ 1248268 h 3046461"/>
              <a:gd name="connsiteX7" fmla="*/ 724210 w 748525"/>
              <a:gd name="connsiteY7" fmla="*/ 1261002 h 3046461"/>
              <a:gd name="connsiteX8" fmla="*/ 664522 w 748525"/>
              <a:gd name="connsiteY8" fmla="*/ 1305569 h 3046461"/>
              <a:gd name="connsiteX9" fmla="*/ 545941 w 748525"/>
              <a:gd name="connsiteY9" fmla="*/ 1443247 h 3046461"/>
              <a:gd name="connsiteX10" fmla="*/ 542359 w 748525"/>
              <a:gd name="connsiteY10" fmla="*/ 1457574 h 3046461"/>
              <a:gd name="connsiteX11" fmla="*/ 534053 w 748525"/>
              <a:gd name="connsiteY11" fmla="*/ 1515420 h 3046461"/>
              <a:gd name="connsiteX12" fmla="*/ 544051 w 748525"/>
              <a:gd name="connsiteY12" fmla="*/ 1259708 h 3046461"/>
              <a:gd name="connsiteX13" fmla="*/ 541963 w 748525"/>
              <a:gd name="connsiteY13" fmla="*/ 1358889 h 3046461"/>
              <a:gd name="connsiteX14" fmla="*/ 666909 w 748525"/>
              <a:gd name="connsiteY14" fmla="*/ 1273338 h 3046461"/>
              <a:gd name="connsiteX15" fmla="*/ 687599 w 748525"/>
              <a:gd name="connsiteY15" fmla="*/ 1260603 h 3046461"/>
              <a:gd name="connsiteX16" fmla="*/ 743308 w 748525"/>
              <a:gd name="connsiteY16" fmla="*/ 1168686 h 3046461"/>
              <a:gd name="connsiteX17" fmla="*/ 741318 w 748525"/>
              <a:gd name="connsiteY17" fmla="*/ 1072390 h 3046461"/>
              <a:gd name="connsiteX18" fmla="*/ 735747 w 748525"/>
              <a:gd name="connsiteY18" fmla="*/ 1028618 h 3046461"/>
              <a:gd name="connsiteX19" fmla="*/ 641840 w 748525"/>
              <a:gd name="connsiteY19" fmla="*/ 1096662 h 3046461"/>
              <a:gd name="connsiteX20" fmla="*/ 569418 w 748525"/>
              <a:gd name="connsiteY20" fmla="*/ 1167094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45544 w 748525"/>
              <a:gd name="connsiteY23" fmla="*/ 1143616 h 3046461"/>
              <a:gd name="connsiteX24" fmla="*/ 648206 w 748525"/>
              <a:gd name="connsiteY24" fmla="*/ 1071195 h 3046461"/>
              <a:gd name="connsiteX25" fmla="*/ 680836 w 748525"/>
              <a:gd name="connsiteY25" fmla="*/ 1052892 h 3046461"/>
              <a:gd name="connsiteX26" fmla="*/ 748481 w 748525"/>
              <a:gd name="connsiteY26" fmla="*/ 933118 h 3046461"/>
              <a:gd name="connsiteX27" fmla="*/ 740126 w 748525"/>
              <a:gd name="connsiteY27" fmla="*/ 822499 h 3046461"/>
              <a:gd name="connsiteX28" fmla="*/ 736942 w 748525"/>
              <a:gd name="connsiteY28" fmla="*/ 811754 h 3046461"/>
              <a:gd name="connsiteX29" fmla="*/ 642635 w 748525"/>
              <a:gd name="connsiteY29" fmla="*/ 883379 h 3046461"/>
              <a:gd name="connsiteX30" fmla="*/ 562655 w 748525"/>
              <a:gd name="connsiteY30" fmla="*/ 978880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41168 w 748525"/>
              <a:gd name="connsiteY33" fmla="*/ 927547 h 3046461"/>
              <a:gd name="connsiteX34" fmla="*/ 545544 w 748525"/>
              <a:gd name="connsiteY34" fmla="*/ 928344 h 3046461"/>
              <a:gd name="connsiteX35" fmla="*/ 550718 w 748525"/>
              <a:gd name="connsiteY35" fmla="*/ 924365 h 3046461"/>
              <a:gd name="connsiteX36" fmla="*/ 635872 w 748525"/>
              <a:gd name="connsiteY36" fmla="*/ 864279 h 3046461"/>
              <a:gd name="connsiteX37" fmla="*/ 691183 w 748525"/>
              <a:gd name="connsiteY37" fmla="*/ 831650 h 3046461"/>
              <a:gd name="connsiteX38" fmla="*/ 744902 w 748525"/>
              <a:gd name="connsiteY38" fmla="*/ 746894 h 3046461"/>
              <a:gd name="connsiteX39" fmla="*/ 738136 w 748525"/>
              <a:gd name="connsiteY39" fmla="*/ 600858 h 3046461"/>
              <a:gd name="connsiteX40" fmla="*/ 734555 w 748525"/>
              <a:gd name="connsiteY40" fmla="*/ 601652 h 3046461"/>
              <a:gd name="connsiteX41" fmla="*/ 639453 w 748525"/>
              <a:gd name="connsiteY41" fmla="*/ 671290 h 3046461"/>
              <a:gd name="connsiteX42" fmla="*/ 561063 w 748525"/>
              <a:gd name="connsiteY42" fmla="*/ 766392 h 3046461"/>
              <a:gd name="connsiteX43" fmla="*/ 545544 w 748525"/>
              <a:gd name="connsiteY43" fmla="*/ 838414 h 3046461"/>
              <a:gd name="connsiteX44" fmla="*/ 546191 w 748525"/>
              <a:gd name="connsiteY44" fmla="*/ 622044 h 3046461"/>
              <a:gd name="connsiteX45" fmla="*/ 541963 w 748525"/>
              <a:gd name="connsiteY45" fmla="*/ 698743 h 3046461"/>
              <a:gd name="connsiteX46" fmla="*/ 544352 w 748525"/>
              <a:gd name="connsiteY46" fmla="*/ 721027 h 3046461"/>
              <a:gd name="connsiteX47" fmla="*/ 670093 w 748525"/>
              <a:gd name="connsiteY47" fmla="*/ 635871 h 3046461"/>
              <a:gd name="connsiteX48" fmla="*/ 695957 w 748525"/>
              <a:gd name="connsiteY48" fmla="*/ 619160 h 3046461"/>
              <a:gd name="connsiteX49" fmla="*/ 745300 w 748525"/>
              <a:gd name="connsiteY49" fmla="*/ 529626 h 3046461"/>
              <a:gd name="connsiteX50" fmla="*/ 741321 w 748525"/>
              <a:gd name="connsiteY50" fmla="*/ 389959 h 3046461"/>
              <a:gd name="connsiteX51" fmla="*/ 733760 w 748525"/>
              <a:gd name="connsiteY51" fmla="*/ 392743 h 3046461"/>
              <a:gd name="connsiteX52" fmla="*/ 639851 w 748525"/>
              <a:gd name="connsiteY52" fmla="*/ 461584 h 3046461"/>
              <a:gd name="connsiteX53" fmla="*/ 563850 w 748525"/>
              <a:gd name="connsiteY53" fmla="*/ 547136 h 3046461"/>
              <a:gd name="connsiteX54" fmla="*/ 546191 w 748525"/>
              <a:gd name="connsiteY54" fmla="*/ 622044 h 3046461"/>
              <a:gd name="connsiteX55" fmla="*/ 546936 w 748525"/>
              <a:gd name="connsiteY55" fmla="*/ 424777 h 3046461"/>
              <a:gd name="connsiteX56" fmla="*/ 542360 w 748525"/>
              <a:gd name="connsiteY56" fmla="*/ 525252 h 3046461"/>
              <a:gd name="connsiteX57" fmla="*/ 567429 w 748525"/>
              <a:gd name="connsiteY57" fmla="*/ 493419 h 3046461"/>
              <a:gd name="connsiteX58" fmla="*/ 649001 w 748525"/>
              <a:gd name="connsiteY58" fmla="*/ 436118 h 3046461"/>
              <a:gd name="connsiteX59" fmla="*/ 742911 w 748525"/>
              <a:gd name="connsiteY59" fmla="*/ 283715 h 3046461"/>
              <a:gd name="connsiteX60" fmla="*/ 738137 w 748525"/>
              <a:gd name="connsiteY60" fmla="*/ 203734 h 3046461"/>
              <a:gd name="connsiteX61" fmla="*/ 735748 w 748525"/>
              <a:gd name="connsiteY61" fmla="*/ 179063 h 3046461"/>
              <a:gd name="connsiteX62" fmla="*/ 658551 w 748525"/>
              <a:gd name="connsiteY62" fmla="*/ 241535 h 3046461"/>
              <a:gd name="connsiteX63" fmla="*/ 576581 w 748525"/>
              <a:gd name="connsiteY63" fmla="*/ 331466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97916 w 748525"/>
              <a:gd name="connsiteY66" fmla="*/ 1502935 h 3046461"/>
              <a:gd name="connsiteX67" fmla="*/ 403884 w 748525"/>
              <a:gd name="connsiteY67" fmla="*/ 1506120 h 3046461"/>
              <a:gd name="connsiteX68" fmla="*/ 511323 w 748525"/>
              <a:gd name="connsiteY68" fmla="*/ 1582918 h 3046461"/>
              <a:gd name="connsiteX69" fmla="*/ 508936 w 748525"/>
              <a:gd name="connsiteY69" fmla="*/ 1470309 h 3046461"/>
              <a:gd name="connsiteX70" fmla="*/ 387571 w 748525"/>
              <a:gd name="connsiteY70" fmla="*/ 1305171 h 3046461"/>
              <a:gd name="connsiteX71" fmla="*/ 333454 w 748525"/>
              <a:gd name="connsiteY71" fmla="*/ 1260604 h 3046461"/>
              <a:gd name="connsiteX72" fmla="*/ 321915 w 748525"/>
              <a:gd name="connsiteY72" fmla="*/ 1247473 h 3046461"/>
              <a:gd name="connsiteX73" fmla="*/ 311170 w 748525"/>
              <a:gd name="connsiteY73" fmla="*/ 1346156 h 3046461"/>
              <a:gd name="connsiteX74" fmla="*/ 314355 w 748525"/>
              <a:gd name="connsiteY74" fmla="*/ 1122130 h 3046461"/>
              <a:gd name="connsiteX75" fmla="*/ 408662 w 748525"/>
              <a:gd name="connsiteY75" fmla="*/ 1292438 h 3046461"/>
              <a:gd name="connsiteX76" fmla="*/ 487847 w 748525"/>
              <a:gd name="connsiteY76" fmla="*/ 1340189 h 3046461"/>
              <a:gd name="connsiteX77" fmla="*/ 518487 w 748525"/>
              <a:gd name="connsiteY77" fmla="*/ 1365656 h 3046461"/>
              <a:gd name="connsiteX78" fmla="*/ 522069 w 748525"/>
              <a:gd name="connsiteY78" fmla="*/ 1353718 h 3046461"/>
              <a:gd name="connsiteX79" fmla="*/ 522069 w 748525"/>
              <a:gd name="connsiteY79" fmla="*/ 1376400 h 3046461"/>
              <a:gd name="connsiteX80" fmla="*/ 498192 w 748525"/>
              <a:gd name="connsiteY80" fmla="*/ 1865441 h 3046461"/>
              <a:gd name="connsiteX81" fmla="*/ 398314 w 748525"/>
              <a:gd name="connsiteY81" fmla="*/ 2445606 h 3046461"/>
              <a:gd name="connsiteX82" fmla="*/ 390756 w 748525"/>
              <a:gd name="connsiteY82" fmla="*/ 2471867 h 3046461"/>
              <a:gd name="connsiteX83" fmla="*/ 395132 w 748525"/>
              <a:gd name="connsiteY83" fmla="*/ 2353686 h 3046461"/>
              <a:gd name="connsiteX84" fmla="*/ 395530 w 748525"/>
              <a:gd name="connsiteY84" fmla="*/ 2236299 h 3046461"/>
              <a:gd name="connsiteX85" fmla="*/ 181449 w 748525"/>
              <a:gd name="connsiteY85" fmla="*/ 3046461 h 3046461"/>
              <a:gd name="connsiteX86" fmla="*/ 189805 w 748525"/>
              <a:gd name="connsiteY86" fmla="*/ 3033730 h 3046461"/>
              <a:gd name="connsiteX87" fmla="*/ 290877 w 748525"/>
              <a:gd name="connsiteY87" fmla="*/ 2831586 h 3046461"/>
              <a:gd name="connsiteX88" fmla="*/ 366879 w 748525"/>
              <a:gd name="connsiteY88" fmla="*/ 2617904 h 3046461"/>
              <a:gd name="connsiteX89" fmla="*/ 387174 w 748525"/>
              <a:gd name="connsiteY89" fmla="*/ 2508476 h 3046461"/>
              <a:gd name="connsiteX90" fmla="*/ 510927 w 748525"/>
              <a:gd name="connsiteY90" fmla="*/ 1773921 h 3046461"/>
              <a:gd name="connsiteX91" fmla="*/ 530027 w 748525"/>
              <a:gd name="connsiteY91" fmla="*/ 1241903 h 3046461"/>
              <a:gd name="connsiteX92" fmla="*/ 524853 w 748525"/>
              <a:gd name="connsiteY92" fmla="*/ 363298 h 3046461"/>
              <a:gd name="connsiteX93" fmla="*/ 530822 w 748525"/>
              <a:gd name="connsiteY93" fmla="*/ 346985 h 3046461"/>
              <a:gd name="connsiteX94" fmla="*/ 596081 w 748525"/>
              <a:gd name="connsiteY94" fmla="*/ 241139 h 3046461"/>
              <a:gd name="connsiteX95" fmla="*/ 601652 w 748525"/>
              <a:gd name="connsiteY95" fmla="*/ 137679 h 3046461"/>
              <a:gd name="connsiteX96" fmla="*/ 531619 w 748525"/>
              <a:gd name="connsiteY96" fmla="*/ 15518 h 3046461"/>
              <a:gd name="connsiteX97" fmla="*/ 517293 w 748525"/>
              <a:gd name="connsiteY97" fmla="*/ 0 h 3046461"/>
              <a:gd name="connsiteX98" fmla="*/ 514109 w 748525"/>
              <a:gd name="connsiteY98" fmla="*/ 5968 h 3046461"/>
              <a:gd name="connsiteX99" fmla="*/ 450841 w 748525"/>
              <a:gd name="connsiteY99" fmla="*/ 134100 h 3046461"/>
              <a:gd name="connsiteX100" fmla="*/ 459594 w 748525"/>
              <a:gd name="connsiteY100" fmla="*/ 252678 h 3046461"/>
              <a:gd name="connsiteX101" fmla="*/ 506948 w 748525"/>
              <a:gd name="connsiteY101" fmla="*/ 328679 h 3046461"/>
              <a:gd name="connsiteX102" fmla="*/ 518885 w 748525"/>
              <a:gd name="connsiteY102" fmla="*/ 362901 h 3046461"/>
              <a:gd name="connsiteX103" fmla="*/ 524058 w 748525"/>
              <a:gd name="connsiteY103" fmla="*/ 696755 h 3046461"/>
              <a:gd name="connsiteX104" fmla="*/ 523659 w 748525"/>
              <a:gd name="connsiteY104" fmla="*/ 1301591 h 3046461"/>
              <a:gd name="connsiteX105" fmla="*/ 522466 w 748525"/>
              <a:gd name="connsiteY105" fmla="*/ 1312334 h 3046461"/>
              <a:gd name="connsiteX106" fmla="*/ 513711 w 748525"/>
              <a:gd name="connsiteY106" fmla="*/ 1255035 h 3046461"/>
              <a:gd name="connsiteX107" fmla="*/ 493816 w 748525"/>
              <a:gd name="connsiteY107" fmla="*/ 1183011 h 3046461"/>
              <a:gd name="connsiteX108" fmla="*/ 410254 w 748525"/>
              <a:gd name="connsiteY108" fmla="*/ 1102233 h 3046461"/>
              <a:gd name="connsiteX109" fmla="*/ 328678 w 748525"/>
              <a:gd name="connsiteY109" fmla="*/ 1041352 h 3046461"/>
              <a:gd name="connsiteX110" fmla="*/ 322313 w 748525"/>
              <a:gd name="connsiteY110" fmla="*/ 1036178 h 3046461"/>
              <a:gd name="connsiteX111" fmla="*/ 314355 w 748525"/>
              <a:gd name="connsiteY111" fmla="*/ 1122130 h 3046461"/>
              <a:gd name="connsiteX112" fmla="*/ 323109 w 748525"/>
              <a:gd name="connsiteY112" fmla="*/ 824087 h 3046461"/>
              <a:gd name="connsiteX113" fmla="*/ 315151 w 748525"/>
              <a:gd name="connsiteY113" fmla="*/ 912028 h 3046461"/>
              <a:gd name="connsiteX114" fmla="*/ 404681 w 748525"/>
              <a:gd name="connsiteY114" fmla="*/ 1074377 h 3046461"/>
              <a:gd name="connsiteX115" fmla="*/ 432935 w 748525"/>
              <a:gd name="connsiteY115" fmla="*/ 1089499 h 3046461"/>
              <a:gd name="connsiteX116" fmla="*/ 512518 w 748525"/>
              <a:gd name="connsiteY116" fmla="*/ 1145605 h 3046461"/>
              <a:gd name="connsiteX117" fmla="*/ 519681 w 748525"/>
              <a:gd name="connsiteY117" fmla="*/ 1151574 h 3046461"/>
              <a:gd name="connsiteX118" fmla="*/ 520875 w 748525"/>
              <a:gd name="connsiteY118" fmla="*/ 1140831 h 3046461"/>
              <a:gd name="connsiteX119" fmla="*/ 501375 w 748525"/>
              <a:gd name="connsiteY119" fmla="*/ 986039 h 3046461"/>
              <a:gd name="connsiteX120" fmla="*/ 452830 w 748525"/>
              <a:gd name="connsiteY120" fmla="*/ 912425 h 3046461"/>
              <a:gd name="connsiteX121" fmla="*/ 400702 w 748525"/>
              <a:gd name="connsiteY121" fmla="*/ 882583 h 3046461"/>
              <a:gd name="connsiteX122" fmla="*/ 337833 w 748525"/>
              <a:gd name="connsiteY122" fmla="*/ 836026 h 3046461"/>
              <a:gd name="connsiteX123" fmla="*/ 326293 w 748525"/>
              <a:gd name="connsiteY123" fmla="*/ 823292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17140 w 748525"/>
              <a:gd name="connsiteY126" fmla="*/ 747289 h 3046461"/>
              <a:gd name="connsiteX127" fmla="*/ 382399 w 748525"/>
              <a:gd name="connsiteY127" fmla="*/ 849156 h 3046461"/>
              <a:gd name="connsiteX128" fmla="*/ 431740 w 748525"/>
              <a:gd name="connsiteY128" fmla="*/ 876612 h 3046461"/>
              <a:gd name="connsiteX129" fmla="*/ 512120 w 748525"/>
              <a:gd name="connsiteY129" fmla="*/ 932321 h 3046461"/>
              <a:gd name="connsiteX130" fmla="*/ 521670 w 748525"/>
              <a:gd name="connsiteY130" fmla="*/ 940279 h 3046461"/>
              <a:gd name="connsiteX131" fmla="*/ 522068 w 748525"/>
              <a:gd name="connsiteY131" fmla="*/ 929139 h 3046461"/>
              <a:gd name="connsiteX132" fmla="*/ 512518 w 748525"/>
              <a:gd name="connsiteY132" fmla="*/ 809364 h 3046461"/>
              <a:gd name="connsiteX133" fmla="*/ 396326 w 748525"/>
              <a:gd name="connsiteY133" fmla="*/ 667705 h 3046461"/>
              <a:gd name="connsiteX134" fmla="*/ 335841 w 748525"/>
              <a:gd name="connsiteY134" fmla="*/ 620352 h 3046461"/>
              <a:gd name="connsiteX135" fmla="*/ 325893 w 748525"/>
              <a:gd name="connsiteY135" fmla="*/ 606027 h 3046461"/>
              <a:gd name="connsiteX136" fmla="*/ 317488 w 748525"/>
              <a:gd name="connsiteY136" fmla="*/ 678001 h 3046461"/>
              <a:gd name="connsiteX137" fmla="*/ 325496 w 748525"/>
              <a:gd name="connsiteY137" fmla="*/ 401896 h 3046461"/>
              <a:gd name="connsiteX138" fmla="*/ 317537 w 748525"/>
              <a:gd name="connsiteY138" fmla="*/ 532812 h 3046461"/>
              <a:gd name="connsiteX139" fmla="*/ 384783 w 748525"/>
              <a:gd name="connsiteY139" fmla="*/ 640250 h 3046461"/>
              <a:gd name="connsiteX140" fmla="*/ 434126 w 748525"/>
              <a:gd name="connsiteY140" fmla="*/ 667309 h 3046461"/>
              <a:gd name="connsiteX141" fmla="*/ 512914 w 748525"/>
              <a:gd name="connsiteY141" fmla="*/ 722618 h 3046461"/>
              <a:gd name="connsiteX142" fmla="*/ 521269 w 748525"/>
              <a:gd name="connsiteY142" fmla="*/ 729383 h 3046461"/>
              <a:gd name="connsiteX143" fmla="*/ 522861 w 748525"/>
              <a:gd name="connsiteY143" fmla="*/ 712273 h 3046461"/>
              <a:gd name="connsiteX144" fmla="*/ 506945 w 748525"/>
              <a:gd name="connsiteY144" fmla="*/ 576981 h 3046461"/>
              <a:gd name="connsiteX145" fmla="*/ 411047 w 748525"/>
              <a:gd name="connsiteY145" fmla="*/ 463972 h 3046461"/>
              <a:gd name="connsiteX146" fmla="*/ 395131 w 748525"/>
              <a:gd name="connsiteY146" fmla="*/ 456811 h 3046461"/>
              <a:gd name="connsiteX147" fmla="*/ 327882 w 748525"/>
              <a:gd name="connsiteY147" fmla="*/ 397918 h 3046461"/>
              <a:gd name="connsiteX148" fmla="*/ 325496 w 748525"/>
              <a:gd name="connsiteY148" fmla="*/ 401896 h 3046461"/>
              <a:gd name="connsiteX149" fmla="*/ 322312 w 748525"/>
              <a:gd name="connsiteY149" fmla="*/ 190206 h 3046461"/>
              <a:gd name="connsiteX150" fmla="*/ 314354 w 748525"/>
              <a:gd name="connsiteY150" fmla="*/ 293265 h 3046461"/>
              <a:gd name="connsiteX151" fmla="*/ 405479 w 748525"/>
              <a:gd name="connsiteY151" fmla="*/ 443281 h 3046461"/>
              <a:gd name="connsiteX152" fmla="*/ 512517 w 748525"/>
              <a:gd name="connsiteY152" fmla="*/ 531619 h 3046461"/>
              <a:gd name="connsiteX153" fmla="*/ 518088 w 748525"/>
              <a:gd name="connsiteY153" fmla="*/ 530424 h 3046461"/>
              <a:gd name="connsiteX154" fmla="*/ 511722 w 748525"/>
              <a:gd name="connsiteY154" fmla="*/ 438904 h 3046461"/>
              <a:gd name="connsiteX155" fmla="*/ 399908 w 748525"/>
              <a:gd name="connsiteY155" fmla="*/ 251088 h 3046461"/>
              <a:gd name="connsiteX156" fmla="*/ 322312 w 748525"/>
              <a:gd name="connsiteY156" fmla="*/ 190206 h 3046461"/>
              <a:gd name="connsiteX157" fmla="*/ 0 w 748525"/>
              <a:gd name="connsiteY157" fmla="*/ 832445 h 3046461"/>
              <a:gd name="connsiteX158" fmla="*/ 6365 w 748525"/>
              <a:gd name="connsiteY158" fmla="*/ 858309 h 3046461"/>
              <a:gd name="connsiteX159" fmla="*/ 288888 w 748525"/>
              <a:gd name="connsiteY159" fmla="*/ 1646190 h 3046461"/>
              <a:gd name="connsiteX160" fmla="*/ 384387 w 748525"/>
              <a:gd name="connsiteY160" fmla="*/ 2101806 h 3046461"/>
              <a:gd name="connsiteX161" fmla="*/ 393540 w 748525"/>
              <a:gd name="connsiteY161" fmla="*/ 2206457 h 3046461"/>
              <a:gd name="connsiteX162" fmla="*/ 396327 w 748525"/>
              <a:gd name="connsiteY162" fmla="*/ 2193326 h 3046461"/>
              <a:gd name="connsiteX163" fmla="*/ 405080 w 748525"/>
              <a:gd name="connsiteY163" fmla="*/ 2064800 h 3046461"/>
              <a:gd name="connsiteX164" fmla="*/ 329078 w 748525"/>
              <a:gd name="connsiteY164" fmla="*/ 1498561 h 3046461"/>
              <a:gd name="connsiteX165" fmla="*/ 68440 w 748525"/>
              <a:gd name="connsiteY165" fmla="*/ 942669 h 3046461"/>
              <a:gd name="connsiteX166" fmla="*/ 0 w 748525"/>
              <a:gd name="connsiteY166" fmla="*/ 832445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20"/>
                </a:moveTo>
                <a:cubicBezTo>
                  <a:pt x="532610" y="1535067"/>
                  <a:pt x="532610" y="1555261"/>
                  <a:pt x="534401" y="1576550"/>
                </a:cubicBezTo>
                <a:cubicBezTo>
                  <a:pt x="571010" y="1540738"/>
                  <a:pt x="612395" y="1518851"/>
                  <a:pt x="654572" y="1498559"/>
                </a:cubicBezTo>
                <a:cubicBezTo>
                  <a:pt x="664122" y="1493782"/>
                  <a:pt x="673275" y="1488211"/>
                  <a:pt x="682428" y="1482643"/>
                </a:cubicBezTo>
                <a:cubicBezTo>
                  <a:pt x="715455" y="1461553"/>
                  <a:pt x="736942" y="1432105"/>
                  <a:pt x="740523" y="1393507"/>
                </a:cubicBezTo>
                <a:cubicBezTo>
                  <a:pt x="743308" y="1362867"/>
                  <a:pt x="742116" y="1331830"/>
                  <a:pt x="741318" y="1301190"/>
                </a:cubicBezTo>
                <a:cubicBezTo>
                  <a:pt x="740921" y="1284479"/>
                  <a:pt x="738136" y="1267766"/>
                  <a:pt x="736147" y="1248268"/>
                </a:cubicBezTo>
                <a:cubicBezTo>
                  <a:pt x="730576" y="1253839"/>
                  <a:pt x="727392" y="1257420"/>
                  <a:pt x="724210" y="1261002"/>
                </a:cubicBezTo>
                <a:cubicBezTo>
                  <a:pt x="707099" y="1279305"/>
                  <a:pt x="688794" y="1297210"/>
                  <a:pt x="664522" y="1305569"/>
                </a:cubicBezTo>
                <a:cubicBezTo>
                  <a:pt x="598466" y="1328248"/>
                  <a:pt x="559073" y="1374406"/>
                  <a:pt x="545941" y="1443247"/>
                </a:cubicBezTo>
                <a:cubicBezTo>
                  <a:pt x="544746" y="1448023"/>
                  <a:pt x="543554" y="1452797"/>
                  <a:pt x="542359" y="1457574"/>
                </a:cubicBezTo>
                <a:cubicBezTo>
                  <a:pt x="538380" y="1476673"/>
                  <a:pt x="535495" y="1495772"/>
                  <a:pt x="534053" y="1515420"/>
                </a:cubicBezTo>
                <a:close/>
                <a:moveTo>
                  <a:pt x="544051" y="1259708"/>
                </a:moveTo>
                <a:cubicBezTo>
                  <a:pt x="539575" y="1291542"/>
                  <a:pt x="538978" y="1324469"/>
                  <a:pt x="541963" y="1358889"/>
                </a:cubicBezTo>
                <a:cubicBezTo>
                  <a:pt x="579366" y="1319496"/>
                  <a:pt x="623535" y="1297212"/>
                  <a:pt x="666909" y="1273338"/>
                </a:cubicBezTo>
                <a:cubicBezTo>
                  <a:pt x="674070" y="1269359"/>
                  <a:pt x="680836" y="1264982"/>
                  <a:pt x="687599" y="1260603"/>
                </a:cubicBezTo>
                <a:cubicBezTo>
                  <a:pt x="720228" y="1238321"/>
                  <a:pt x="740921" y="1208078"/>
                  <a:pt x="743308" y="1168686"/>
                </a:cubicBezTo>
                <a:cubicBezTo>
                  <a:pt x="745297" y="1136851"/>
                  <a:pt x="742910" y="1104620"/>
                  <a:pt x="741318" y="1072390"/>
                </a:cubicBezTo>
                <a:cubicBezTo>
                  <a:pt x="740523" y="1057666"/>
                  <a:pt x="737736" y="1043342"/>
                  <a:pt x="735747" y="1028618"/>
                </a:cubicBezTo>
                <a:cubicBezTo>
                  <a:pt x="709883" y="1061247"/>
                  <a:pt x="677651" y="1080745"/>
                  <a:pt x="641840" y="1096662"/>
                </a:cubicBezTo>
                <a:cubicBezTo>
                  <a:pt x="609608" y="1110988"/>
                  <a:pt x="583345" y="1133667"/>
                  <a:pt x="569418" y="1167094"/>
                </a:cubicBezTo>
                <a:cubicBezTo>
                  <a:pt x="556884" y="1197136"/>
                  <a:pt x="548528" y="1227875"/>
                  <a:pt x="544051" y="1259708"/>
                </a:cubicBezTo>
                <a:close/>
                <a:moveTo>
                  <a:pt x="546339" y="1059159"/>
                </a:moveTo>
                <a:cubicBezTo>
                  <a:pt x="543355" y="1086416"/>
                  <a:pt x="542958" y="1114370"/>
                  <a:pt x="545544" y="1143616"/>
                </a:cubicBezTo>
                <a:cubicBezTo>
                  <a:pt x="576979" y="1112182"/>
                  <a:pt x="611598" y="1090295"/>
                  <a:pt x="648206" y="1071195"/>
                </a:cubicBezTo>
                <a:cubicBezTo>
                  <a:pt x="659348" y="1065226"/>
                  <a:pt x="670091" y="1059258"/>
                  <a:pt x="680836" y="1052892"/>
                </a:cubicBezTo>
                <a:cubicBezTo>
                  <a:pt x="726597" y="1025834"/>
                  <a:pt x="749676" y="985643"/>
                  <a:pt x="748481" y="933118"/>
                </a:cubicBezTo>
                <a:cubicBezTo>
                  <a:pt x="747287" y="896113"/>
                  <a:pt x="742910" y="859504"/>
                  <a:pt x="740126" y="822499"/>
                </a:cubicBezTo>
                <a:cubicBezTo>
                  <a:pt x="739726" y="819711"/>
                  <a:pt x="738534" y="816927"/>
                  <a:pt x="736942" y="811754"/>
                </a:cubicBezTo>
                <a:cubicBezTo>
                  <a:pt x="712668" y="847965"/>
                  <a:pt x="678846" y="866665"/>
                  <a:pt x="642635" y="883379"/>
                </a:cubicBezTo>
                <a:cubicBezTo>
                  <a:pt x="601650" y="902479"/>
                  <a:pt x="575387" y="935108"/>
                  <a:pt x="562655" y="978880"/>
                </a:cubicBezTo>
                <a:cubicBezTo>
                  <a:pt x="554895" y="1005341"/>
                  <a:pt x="549323" y="1031902"/>
                  <a:pt x="546339" y="1059159"/>
                </a:cubicBezTo>
                <a:close/>
                <a:moveTo>
                  <a:pt x="545544" y="838414"/>
                </a:moveTo>
                <a:cubicBezTo>
                  <a:pt x="542362" y="867859"/>
                  <a:pt x="542362" y="897704"/>
                  <a:pt x="541168" y="927547"/>
                </a:cubicBezTo>
                <a:cubicBezTo>
                  <a:pt x="542760" y="927946"/>
                  <a:pt x="543952" y="927947"/>
                  <a:pt x="545544" y="928344"/>
                </a:cubicBezTo>
                <a:cubicBezTo>
                  <a:pt x="547534" y="927150"/>
                  <a:pt x="549126" y="925557"/>
                  <a:pt x="550718" y="924365"/>
                </a:cubicBezTo>
                <a:cubicBezTo>
                  <a:pt x="578971" y="904070"/>
                  <a:pt x="606824" y="883378"/>
                  <a:pt x="635872" y="864279"/>
                </a:cubicBezTo>
                <a:cubicBezTo>
                  <a:pt x="653380" y="852340"/>
                  <a:pt x="673277" y="843587"/>
                  <a:pt x="691183" y="831650"/>
                </a:cubicBezTo>
                <a:cubicBezTo>
                  <a:pt x="721823" y="811753"/>
                  <a:pt x="739728" y="782705"/>
                  <a:pt x="744902" y="746894"/>
                </a:cubicBezTo>
                <a:cubicBezTo>
                  <a:pt x="752063" y="697949"/>
                  <a:pt x="743310" y="649403"/>
                  <a:pt x="738136" y="600858"/>
                </a:cubicBezTo>
                <a:cubicBezTo>
                  <a:pt x="736147" y="601255"/>
                  <a:pt x="734952" y="601255"/>
                  <a:pt x="734555" y="601652"/>
                </a:cubicBezTo>
                <a:cubicBezTo>
                  <a:pt x="709883" y="634681"/>
                  <a:pt x="676062" y="654577"/>
                  <a:pt x="639453" y="671290"/>
                </a:cubicBezTo>
                <a:cubicBezTo>
                  <a:pt x="598866" y="689991"/>
                  <a:pt x="572602" y="722620"/>
                  <a:pt x="561063" y="766392"/>
                </a:cubicBezTo>
                <a:cubicBezTo>
                  <a:pt x="554697" y="790266"/>
                  <a:pt x="548331" y="814142"/>
                  <a:pt x="545544" y="838414"/>
                </a:cubicBezTo>
                <a:close/>
                <a:moveTo>
                  <a:pt x="546191" y="622044"/>
                </a:moveTo>
                <a:cubicBezTo>
                  <a:pt x="542460" y="647312"/>
                  <a:pt x="540968" y="672878"/>
                  <a:pt x="541963" y="698743"/>
                </a:cubicBezTo>
                <a:cubicBezTo>
                  <a:pt x="542360" y="705108"/>
                  <a:pt x="543158" y="711477"/>
                  <a:pt x="544352" y="721027"/>
                </a:cubicBezTo>
                <a:cubicBezTo>
                  <a:pt x="581358" y="682030"/>
                  <a:pt x="626322" y="659747"/>
                  <a:pt x="670093" y="635871"/>
                </a:cubicBezTo>
                <a:cubicBezTo>
                  <a:pt x="679244" y="631097"/>
                  <a:pt x="687602" y="625129"/>
                  <a:pt x="695957" y="619160"/>
                </a:cubicBezTo>
                <a:cubicBezTo>
                  <a:pt x="726199" y="596875"/>
                  <a:pt x="744502" y="566635"/>
                  <a:pt x="745300" y="529626"/>
                </a:cubicBezTo>
                <a:cubicBezTo>
                  <a:pt x="746492" y="483868"/>
                  <a:pt x="742910" y="437709"/>
                  <a:pt x="741321" y="389959"/>
                </a:cubicBezTo>
                <a:cubicBezTo>
                  <a:pt x="736147" y="391948"/>
                  <a:pt x="734555" y="392346"/>
                  <a:pt x="733760" y="392743"/>
                </a:cubicBezTo>
                <a:cubicBezTo>
                  <a:pt x="709486" y="425372"/>
                  <a:pt x="676062" y="444870"/>
                  <a:pt x="639851" y="461584"/>
                </a:cubicBezTo>
                <a:cubicBezTo>
                  <a:pt x="602845" y="478695"/>
                  <a:pt x="576979" y="507344"/>
                  <a:pt x="563850" y="547136"/>
                </a:cubicBezTo>
                <a:cubicBezTo>
                  <a:pt x="555891" y="571807"/>
                  <a:pt x="549922" y="596776"/>
                  <a:pt x="546191" y="622044"/>
                </a:cubicBezTo>
                <a:close/>
                <a:moveTo>
                  <a:pt x="546936" y="424777"/>
                </a:moveTo>
                <a:cubicBezTo>
                  <a:pt x="541863" y="457008"/>
                  <a:pt x="540968" y="490434"/>
                  <a:pt x="542360" y="525252"/>
                </a:cubicBezTo>
                <a:cubicBezTo>
                  <a:pt x="552707" y="512917"/>
                  <a:pt x="560265" y="502969"/>
                  <a:pt x="567429" y="493419"/>
                </a:cubicBezTo>
                <a:cubicBezTo>
                  <a:pt x="590111" y="467556"/>
                  <a:pt x="618761" y="451239"/>
                  <a:pt x="649001" y="436118"/>
                </a:cubicBezTo>
                <a:cubicBezTo>
                  <a:pt x="711873" y="405081"/>
                  <a:pt x="744106" y="354148"/>
                  <a:pt x="742911" y="283715"/>
                </a:cubicBezTo>
                <a:cubicBezTo>
                  <a:pt x="742513" y="257054"/>
                  <a:pt x="739727" y="230396"/>
                  <a:pt x="738137" y="203734"/>
                </a:cubicBezTo>
                <a:cubicBezTo>
                  <a:pt x="737737" y="196571"/>
                  <a:pt x="736942" y="189408"/>
                  <a:pt x="735748" y="179063"/>
                </a:cubicBezTo>
                <a:cubicBezTo>
                  <a:pt x="712668" y="207317"/>
                  <a:pt x="686010" y="224824"/>
                  <a:pt x="658551" y="241535"/>
                </a:cubicBezTo>
                <a:cubicBezTo>
                  <a:pt x="622740" y="263423"/>
                  <a:pt x="595682" y="294063"/>
                  <a:pt x="576581" y="331466"/>
                </a:cubicBezTo>
                <a:cubicBezTo>
                  <a:pt x="561261" y="361509"/>
                  <a:pt x="552010" y="392546"/>
                  <a:pt x="546936" y="424777"/>
                </a:cubicBezTo>
                <a:close/>
                <a:moveTo>
                  <a:pt x="311170" y="1346156"/>
                </a:moveTo>
                <a:cubicBezTo>
                  <a:pt x="304009" y="1418178"/>
                  <a:pt x="331862" y="1471103"/>
                  <a:pt x="397916" y="1502935"/>
                </a:cubicBezTo>
                <a:cubicBezTo>
                  <a:pt x="399905" y="1503732"/>
                  <a:pt x="401895" y="1504925"/>
                  <a:pt x="403884" y="1506120"/>
                </a:cubicBezTo>
                <a:cubicBezTo>
                  <a:pt x="442482" y="1526415"/>
                  <a:pt x="479091" y="1549494"/>
                  <a:pt x="511323" y="1582918"/>
                </a:cubicBezTo>
                <a:cubicBezTo>
                  <a:pt x="518088" y="1543523"/>
                  <a:pt x="513709" y="1506914"/>
                  <a:pt x="508936" y="1470309"/>
                </a:cubicBezTo>
                <a:cubicBezTo>
                  <a:pt x="499386" y="1392314"/>
                  <a:pt x="463572" y="1335414"/>
                  <a:pt x="387571" y="1305171"/>
                </a:cubicBezTo>
                <a:cubicBezTo>
                  <a:pt x="366879" y="1296815"/>
                  <a:pt x="351360" y="1276123"/>
                  <a:pt x="333454" y="1260604"/>
                </a:cubicBezTo>
                <a:cubicBezTo>
                  <a:pt x="330270" y="1257818"/>
                  <a:pt x="327486" y="1254236"/>
                  <a:pt x="321915" y="1247473"/>
                </a:cubicBezTo>
                <a:cubicBezTo>
                  <a:pt x="317936" y="1283286"/>
                  <a:pt x="314354" y="1314721"/>
                  <a:pt x="311170" y="1346156"/>
                </a:cubicBezTo>
                <a:close/>
                <a:moveTo>
                  <a:pt x="314355" y="1122130"/>
                </a:moveTo>
                <a:cubicBezTo>
                  <a:pt x="305999" y="1201316"/>
                  <a:pt x="334647" y="1258217"/>
                  <a:pt x="408662" y="1292438"/>
                </a:cubicBezTo>
                <a:cubicBezTo>
                  <a:pt x="436515" y="1305173"/>
                  <a:pt x="461981" y="1323476"/>
                  <a:pt x="487847" y="1340189"/>
                </a:cubicBezTo>
                <a:cubicBezTo>
                  <a:pt x="498590" y="1346953"/>
                  <a:pt x="508140" y="1356900"/>
                  <a:pt x="518487" y="1365656"/>
                </a:cubicBezTo>
                <a:cubicBezTo>
                  <a:pt x="519680" y="1362074"/>
                  <a:pt x="520477" y="1359687"/>
                  <a:pt x="522069" y="1353718"/>
                </a:cubicBezTo>
                <a:cubicBezTo>
                  <a:pt x="522069" y="1364063"/>
                  <a:pt x="522466" y="1370032"/>
                  <a:pt x="522069" y="1376400"/>
                </a:cubicBezTo>
                <a:cubicBezTo>
                  <a:pt x="514508" y="1539545"/>
                  <a:pt x="508140" y="1702692"/>
                  <a:pt x="498192" y="1865441"/>
                </a:cubicBezTo>
                <a:cubicBezTo>
                  <a:pt x="486255" y="2062410"/>
                  <a:pt x="450841" y="2255400"/>
                  <a:pt x="398314" y="2445606"/>
                </a:cubicBezTo>
                <a:cubicBezTo>
                  <a:pt x="395927" y="2454359"/>
                  <a:pt x="393143" y="2463114"/>
                  <a:pt x="390756" y="2471867"/>
                </a:cubicBezTo>
                <a:cubicBezTo>
                  <a:pt x="391551" y="2432077"/>
                  <a:pt x="394335" y="2393082"/>
                  <a:pt x="395132" y="2353686"/>
                </a:cubicBezTo>
                <a:cubicBezTo>
                  <a:pt x="396324" y="2314691"/>
                  <a:pt x="395530" y="2275297"/>
                  <a:pt x="395530" y="2236299"/>
                </a:cubicBezTo>
                <a:cubicBezTo>
                  <a:pt x="358524" y="2515241"/>
                  <a:pt x="296449" y="2787417"/>
                  <a:pt x="181449" y="3046461"/>
                </a:cubicBezTo>
                <a:cubicBezTo>
                  <a:pt x="185031" y="3042880"/>
                  <a:pt x="187815" y="3038105"/>
                  <a:pt x="189805" y="3033730"/>
                </a:cubicBezTo>
                <a:cubicBezTo>
                  <a:pt x="222037" y="2965683"/>
                  <a:pt x="250290" y="2896048"/>
                  <a:pt x="290877" y="2831586"/>
                </a:cubicBezTo>
                <a:cubicBezTo>
                  <a:pt x="331863" y="2767122"/>
                  <a:pt x="351360" y="2692713"/>
                  <a:pt x="366879" y="2617904"/>
                </a:cubicBezTo>
                <a:cubicBezTo>
                  <a:pt x="374440" y="2581295"/>
                  <a:pt x="376827" y="2543892"/>
                  <a:pt x="387174" y="2508476"/>
                </a:cubicBezTo>
                <a:cubicBezTo>
                  <a:pt x="458402" y="2268532"/>
                  <a:pt x="498590" y="2023414"/>
                  <a:pt x="510927" y="1773921"/>
                </a:cubicBezTo>
                <a:cubicBezTo>
                  <a:pt x="519680" y="1596846"/>
                  <a:pt x="526445" y="1419375"/>
                  <a:pt x="530027" y="1241903"/>
                </a:cubicBezTo>
                <a:cubicBezTo>
                  <a:pt x="536393" y="949035"/>
                  <a:pt x="531619" y="656167"/>
                  <a:pt x="524853" y="363298"/>
                </a:cubicBezTo>
                <a:cubicBezTo>
                  <a:pt x="524456" y="357727"/>
                  <a:pt x="527240" y="351361"/>
                  <a:pt x="530822" y="346985"/>
                </a:cubicBezTo>
                <a:cubicBezTo>
                  <a:pt x="556688" y="313958"/>
                  <a:pt x="579368" y="279736"/>
                  <a:pt x="596081" y="241139"/>
                </a:cubicBezTo>
                <a:cubicBezTo>
                  <a:pt x="610805" y="206917"/>
                  <a:pt x="612795" y="173095"/>
                  <a:pt x="601652" y="137679"/>
                </a:cubicBezTo>
                <a:cubicBezTo>
                  <a:pt x="587326" y="91520"/>
                  <a:pt x="563452" y="51332"/>
                  <a:pt x="531619" y="15518"/>
                </a:cubicBezTo>
                <a:cubicBezTo>
                  <a:pt x="527638" y="10745"/>
                  <a:pt x="523261" y="6366"/>
                  <a:pt x="517293" y="0"/>
                </a:cubicBezTo>
                <a:cubicBezTo>
                  <a:pt x="515701" y="2784"/>
                  <a:pt x="514906" y="4377"/>
                  <a:pt x="514109" y="5968"/>
                </a:cubicBezTo>
                <a:cubicBezTo>
                  <a:pt x="487450" y="45761"/>
                  <a:pt x="464768" y="87941"/>
                  <a:pt x="450841" y="134100"/>
                </a:cubicBezTo>
                <a:cubicBezTo>
                  <a:pt x="438107" y="174687"/>
                  <a:pt x="440096" y="214875"/>
                  <a:pt x="459594" y="252678"/>
                </a:cubicBezTo>
                <a:cubicBezTo>
                  <a:pt x="473123" y="279339"/>
                  <a:pt x="489837" y="304408"/>
                  <a:pt x="506948" y="328679"/>
                </a:cubicBezTo>
                <a:cubicBezTo>
                  <a:pt x="514508" y="339822"/>
                  <a:pt x="518885" y="349769"/>
                  <a:pt x="518885" y="362901"/>
                </a:cubicBezTo>
                <a:cubicBezTo>
                  <a:pt x="520477" y="474319"/>
                  <a:pt x="523659" y="585337"/>
                  <a:pt x="524058" y="696755"/>
                </a:cubicBezTo>
                <a:cubicBezTo>
                  <a:pt x="524853" y="898102"/>
                  <a:pt x="524059" y="1099845"/>
                  <a:pt x="523659" y="1301591"/>
                </a:cubicBezTo>
                <a:cubicBezTo>
                  <a:pt x="523659" y="1305173"/>
                  <a:pt x="522864" y="1308752"/>
                  <a:pt x="522466" y="1312334"/>
                </a:cubicBezTo>
                <a:cubicBezTo>
                  <a:pt x="518885" y="1292836"/>
                  <a:pt x="517690" y="1273736"/>
                  <a:pt x="513711" y="1255035"/>
                </a:cubicBezTo>
                <a:cubicBezTo>
                  <a:pt x="508540" y="1230761"/>
                  <a:pt x="502569" y="1206487"/>
                  <a:pt x="493816" y="1183011"/>
                </a:cubicBezTo>
                <a:cubicBezTo>
                  <a:pt x="479092" y="1143220"/>
                  <a:pt x="448452" y="1117751"/>
                  <a:pt x="410254" y="1102233"/>
                </a:cubicBezTo>
                <a:cubicBezTo>
                  <a:pt x="377624" y="1088703"/>
                  <a:pt x="350566" y="1068808"/>
                  <a:pt x="328678" y="1041352"/>
                </a:cubicBezTo>
                <a:cubicBezTo>
                  <a:pt x="327486" y="1040158"/>
                  <a:pt x="325894" y="1038965"/>
                  <a:pt x="322313" y="1036178"/>
                </a:cubicBezTo>
                <a:cubicBezTo>
                  <a:pt x="319528" y="1066422"/>
                  <a:pt x="317539" y="1094275"/>
                  <a:pt x="314355" y="1122130"/>
                </a:cubicBezTo>
                <a:close/>
                <a:moveTo>
                  <a:pt x="323109" y="824087"/>
                </a:moveTo>
                <a:cubicBezTo>
                  <a:pt x="320325" y="853534"/>
                  <a:pt x="317935" y="882583"/>
                  <a:pt x="315151" y="912028"/>
                </a:cubicBezTo>
                <a:cubicBezTo>
                  <a:pt x="308385" y="986440"/>
                  <a:pt x="334648" y="1042146"/>
                  <a:pt x="404681" y="1074377"/>
                </a:cubicBezTo>
                <a:cubicBezTo>
                  <a:pt x="414232" y="1079154"/>
                  <a:pt x="424179" y="1083530"/>
                  <a:pt x="432935" y="1089499"/>
                </a:cubicBezTo>
                <a:cubicBezTo>
                  <a:pt x="459596" y="1107802"/>
                  <a:pt x="485857" y="1126902"/>
                  <a:pt x="512518" y="1145605"/>
                </a:cubicBezTo>
                <a:cubicBezTo>
                  <a:pt x="514507" y="1147197"/>
                  <a:pt x="516497" y="1148790"/>
                  <a:pt x="519681" y="1151574"/>
                </a:cubicBezTo>
                <a:cubicBezTo>
                  <a:pt x="520078" y="1146799"/>
                  <a:pt x="520476" y="1143615"/>
                  <a:pt x="520875" y="1140831"/>
                </a:cubicBezTo>
                <a:cubicBezTo>
                  <a:pt x="524855" y="1087907"/>
                  <a:pt x="516896" y="1036577"/>
                  <a:pt x="501375" y="986039"/>
                </a:cubicBezTo>
                <a:cubicBezTo>
                  <a:pt x="492622" y="956594"/>
                  <a:pt x="477899" y="930331"/>
                  <a:pt x="452830" y="912425"/>
                </a:cubicBezTo>
                <a:cubicBezTo>
                  <a:pt x="436516" y="900885"/>
                  <a:pt x="419008" y="890540"/>
                  <a:pt x="400702" y="882583"/>
                </a:cubicBezTo>
                <a:cubicBezTo>
                  <a:pt x="376031" y="871838"/>
                  <a:pt x="355341" y="855922"/>
                  <a:pt x="337833" y="836026"/>
                </a:cubicBezTo>
                <a:cubicBezTo>
                  <a:pt x="333854" y="831648"/>
                  <a:pt x="330272" y="827669"/>
                  <a:pt x="326293" y="823292"/>
                </a:cubicBezTo>
                <a:cubicBezTo>
                  <a:pt x="325098" y="823690"/>
                  <a:pt x="323904" y="823689"/>
                  <a:pt x="323109" y="824087"/>
                </a:cubicBezTo>
                <a:close/>
                <a:moveTo>
                  <a:pt x="317488" y="678001"/>
                </a:moveTo>
                <a:cubicBezTo>
                  <a:pt x="315549" y="701329"/>
                  <a:pt x="314952" y="724209"/>
                  <a:pt x="317140" y="747289"/>
                </a:cubicBezTo>
                <a:cubicBezTo>
                  <a:pt x="321119" y="792652"/>
                  <a:pt x="343801" y="826076"/>
                  <a:pt x="382399" y="849156"/>
                </a:cubicBezTo>
                <a:cubicBezTo>
                  <a:pt x="398713" y="858706"/>
                  <a:pt x="416221" y="866266"/>
                  <a:pt x="431740" y="876612"/>
                </a:cubicBezTo>
                <a:cubicBezTo>
                  <a:pt x="459196" y="894520"/>
                  <a:pt x="485459" y="913618"/>
                  <a:pt x="512120" y="932321"/>
                </a:cubicBezTo>
                <a:cubicBezTo>
                  <a:pt x="514905" y="934310"/>
                  <a:pt x="517294" y="936697"/>
                  <a:pt x="521670" y="940279"/>
                </a:cubicBezTo>
                <a:cubicBezTo>
                  <a:pt x="522068" y="935504"/>
                  <a:pt x="522465" y="932718"/>
                  <a:pt x="522068" y="929139"/>
                </a:cubicBezTo>
                <a:cubicBezTo>
                  <a:pt x="524455" y="888949"/>
                  <a:pt x="520078" y="849155"/>
                  <a:pt x="512518" y="809364"/>
                </a:cubicBezTo>
                <a:cubicBezTo>
                  <a:pt x="499786" y="740127"/>
                  <a:pt x="463177" y="691979"/>
                  <a:pt x="396326" y="667705"/>
                </a:cubicBezTo>
                <a:cubicBezTo>
                  <a:pt x="371257" y="658552"/>
                  <a:pt x="352952" y="639852"/>
                  <a:pt x="335841" y="620352"/>
                </a:cubicBezTo>
                <a:cubicBezTo>
                  <a:pt x="332659" y="616772"/>
                  <a:pt x="330670" y="612794"/>
                  <a:pt x="325893" y="606027"/>
                </a:cubicBezTo>
                <a:cubicBezTo>
                  <a:pt x="322710" y="630898"/>
                  <a:pt x="319428" y="654673"/>
                  <a:pt x="317488" y="678001"/>
                </a:cubicBezTo>
                <a:close/>
                <a:moveTo>
                  <a:pt x="325496" y="401896"/>
                </a:moveTo>
                <a:cubicBezTo>
                  <a:pt x="322709" y="445669"/>
                  <a:pt x="317138" y="489040"/>
                  <a:pt x="317537" y="532812"/>
                </a:cubicBezTo>
                <a:cubicBezTo>
                  <a:pt x="317935" y="580960"/>
                  <a:pt x="343401" y="616375"/>
                  <a:pt x="384783" y="640250"/>
                </a:cubicBezTo>
                <a:cubicBezTo>
                  <a:pt x="401099" y="649401"/>
                  <a:pt x="418607" y="656961"/>
                  <a:pt x="434126" y="667309"/>
                </a:cubicBezTo>
                <a:cubicBezTo>
                  <a:pt x="460787" y="685215"/>
                  <a:pt x="486650" y="703917"/>
                  <a:pt x="512914" y="722618"/>
                </a:cubicBezTo>
                <a:cubicBezTo>
                  <a:pt x="515301" y="724210"/>
                  <a:pt x="517688" y="726200"/>
                  <a:pt x="521269" y="729383"/>
                </a:cubicBezTo>
                <a:cubicBezTo>
                  <a:pt x="522066" y="722618"/>
                  <a:pt x="522464" y="717447"/>
                  <a:pt x="522861" y="712273"/>
                </a:cubicBezTo>
                <a:cubicBezTo>
                  <a:pt x="525248" y="666114"/>
                  <a:pt x="518085" y="621548"/>
                  <a:pt x="506945" y="576981"/>
                </a:cubicBezTo>
                <a:cubicBezTo>
                  <a:pt x="493416" y="522864"/>
                  <a:pt x="461582" y="485859"/>
                  <a:pt x="411047" y="463972"/>
                </a:cubicBezTo>
                <a:cubicBezTo>
                  <a:pt x="405873" y="461584"/>
                  <a:pt x="400302" y="459197"/>
                  <a:pt x="395131" y="456811"/>
                </a:cubicBezTo>
                <a:cubicBezTo>
                  <a:pt x="366878" y="444474"/>
                  <a:pt x="345788" y="423781"/>
                  <a:pt x="327882" y="397918"/>
                </a:cubicBezTo>
                <a:cubicBezTo>
                  <a:pt x="327085" y="399510"/>
                  <a:pt x="325893" y="400702"/>
                  <a:pt x="325496" y="401896"/>
                </a:cubicBezTo>
                <a:close/>
                <a:moveTo>
                  <a:pt x="322312" y="190206"/>
                </a:moveTo>
                <a:cubicBezTo>
                  <a:pt x="318333" y="224825"/>
                  <a:pt x="314754" y="259046"/>
                  <a:pt x="314354" y="293265"/>
                </a:cubicBezTo>
                <a:cubicBezTo>
                  <a:pt x="313559" y="361708"/>
                  <a:pt x="344199" y="413041"/>
                  <a:pt x="405479" y="443281"/>
                </a:cubicBezTo>
                <a:cubicBezTo>
                  <a:pt x="448453" y="464768"/>
                  <a:pt x="486254" y="490634"/>
                  <a:pt x="512517" y="531619"/>
                </a:cubicBezTo>
                <a:cubicBezTo>
                  <a:pt x="514507" y="531221"/>
                  <a:pt x="516496" y="530824"/>
                  <a:pt x="518088" y="530424"/>
                </a:cubicBezTo>
                <a:cubicBezTo>
                  <a:pt x="516099" y="499784"/>
                  <a:pt x="515701" y="469146"/>
                  <a:pt x="511722" y="438904"/>
                </a:cubicBezTo>
                <a:cubicBezTo>
                  <a:pt x="500977" y="360911"/>
                  <a:pt x="468348" y="294857"/>
                  <a:pt x="399908" y="251088"/>
                </a:cubicBezTo>
                <a:cubicBezTo>
                  <a:pt x="372052" y="233578"/>
                  <a:pt x="344199" y="216866"/>
                  <a:pt x="322312" y="190206"/>
                </a:cubicBezTo>
                <a:close/>
                <a:moveTo>
                  <a:pt x="0" y="832445"/>
                </a:moveTo>
                <a:cubicBezTo>
                  <a:pt x="397" y="841996"/>
                  <a:pt x="3184" y="850351"/>
                  <a:pt x="6365" y="858309"/>
                </a:cubicBezTo>
                <a:cubicBezTo>
                  <a:pt x="107438" y="1118548"/>
                  <a:pt x="205324" y="1379584"/>
                  <a:pt x="288888" y="1646190"/>
                </a:cubicBezTo>
                <a:cubicBezTo>
                  <a:pt x="335842" y="1795011"/>
                  <a:pt x="370858" y="1946219"/>
                  <a:pt x="384387" y="2101806"/>
                </a:cubicBezTo>
                <a:cubicBezTo>
                  <a:pt x="387174" y="2135230"/>
                  <a:pt x="390356" y="2169055"/>
                  <a:pt x="393540" y="2206457"/>
                </a:cubicBezTo>
                <a:cubicBezTo>
                  <a:pt x="394734" y="2199695"/>
                  <a:pt x="395927" y="2196113"/>
                  <a:pt x="396327" y="2193326"/>
                </a:cubicBezTo>
                <a:cubicBezTo>
                  <a:pt x="399508" y="2150351"/>
                  <a:pt x="401895" y="2107775"/>
                  <a:pt x="405080" y="2064800"/>
                </a:cubicBezTo>
                <a:cubicBezTo>
                  <a:pt x="419006" y="1870615"/>
                  <a:pt x="391153" y="1682401"/>
                  <a:pt x="329078" y="1498561"/>
                </a:cubicBezTo>
                <a:cubicBezTo>
                  <a:pt x="263422" y="1303183"/>
                  <a:pt x="173889" y="1119345"/>
                  <a:pt x="68440" y="942669"/>
                </a:cubicBezTo>
                <a:cubicBezTo>
                  <a:pt x="46556" y="905662"/>
                  <a:pt x="23079" y="869054"/>
                  <a:pt x="0" y="832445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9346EED-5025-4DA2-BDDC-EE2B23172C7D}"/>
              </a:ext>
            </a:extLst>
          </p:cNvPr>
          <p:cNvSpPr/>
          <p:nvPr userDrawn="1"/>
        </p:nvSpPr>
        <p:spPr>
          <a:xfrm>
            <a:off x="0" y="6730423"/>
            <a:ext cx="12192000" cy="127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DD211F8-4DF3-4D97-B34D-3ACBC6707F61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73EBCB34-CFB6-441C-B7A5-E48CF6F694F9}"/>
              </a:ext>
            </a:extLst>
          </p:cNvPr>
          <p:cNvSpPr/>
          <p:nvPr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CF598B8A-589E-4088-B987-0E2A5B7E74A1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2F40ED96-A09B-4DB7-9DBF-D3537BDF62BA}"/>
              </a:ext>
            </a:extLst>
          </p:cNvPr>
          <p:cNvGrpSpPr/>
          <p:nvPr userDrawn="1"/>
        </p:nvGrpSpPr>
        <p:grpSpPr>
          <a:xfrm>
            <a:off x="8500955" y="133520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A055F8D2-1FD6-4DE6-B296-A760F82E539E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3B31179E-D24C-46EC-82C0-F7080B710C83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658FA4F1-BDC0-4DF3-86B5-6FEB33A8B0E7}"/>
              </a:ext>
            </a:extLst>
          </p:cNvPr>
          <p:cNvGrpSpPr/>
          <p:nvPr userDrawn="1"/>
        </p:nvGrpSpPr>
        <p:grpSpPr>
          <a:xfrm rot="15300000">
            <a:off x="2953220" y="436169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33E8886-80B0-4B17-AF6D-0B99B2A5B6B3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69B9B54A-FB41-4BA2-A1A1-3100F578F1DA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1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25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6F5963-EFFD-4A39-BEF2-C1DD848D3FC7}"/>
              </a:ext>
            </a:extLst>
          </p:cNvPr>
          <p:cNvSpPr/>
          <p:nvPr userDrawn="1"/>
        </p:nvSpPr>
        <p:spPr>
          <a:xfrm>
            <a:off x="2538919" y="0"/>
            <a:ext cx="9653081" cy="6858000"/>
          </a:xfrm>
          <a:prstGeom prst="rect">
            <a:avLst/>
          </a:prstGeom>
          <a:gradFill flip="none" rotWithShape="1">
            <a:gsLst>
              <a:gs pos="29581">
                <a:srgbClr val="FBFDF7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6F5963-EFFD-4A39-BEF2-C1DD848D3FC7}"/>
              </a:ext>
            </a:extLst>
          </p:cNvPr>
          <p:cNvSpPr/>
          <p:nvPr userDrawn="1"/>
        </p:nvSpPr>
        <p:spPr>
          <a:xfrm>
            <a:off x="2538919" y="0"/>
            <a:ext cx="9653081" cy="6858000"/>
          </a:xfrm>
          <a:prstGeom prst="rect">
            <a:avLst/>
          </a:prstGeom>
          <a:gradFill flip="none" rotWithShape="1">
            <a:gsLst>
              <a:gs pos="29581">
                <a:srgbClr val="FBFDF7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535022"/>
            <a:ext cx="5450732" cy="5787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54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2" r:id="rId2"/>
    <p:sldLayoutId id="2147483661" r:id="rId3"/>
    <p:sldLayoutId id="2147483658" r:id="rId4"/>
    <p:sldLayoutId id="2147483671" r:id="rId5"/>
    <p:sldLayoutId id="214748367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73" r:id="rId13"/>
    <p:sldLayoutId id="2147483674" r:id="rId14"/>
    <p:sldLayoutId id="2147483668" r:id="rId15"/>
    <p:sldLayoutId id="2147483669" r:id="rId16"/>
    <p:sldLayoutId id="2147483675" r:id="rId17"/>
    <p:sldLayoutId id="2147483676" r:id="rId18"/>
    <p:sldLayoutId id="214748367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sv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0.svg"/><Relationship Id="rId4" Type="http://schemas.openxmlformats.org/officeDocument/2006/relationships/image" Target="../media/image12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5F1B621-812C-44E5-B2F2-CF23431F6D37}"/>
              </a:ext>
            </a:extLst>
          </p:cNvPr>
          <p:cNvGrpSpPr/>
          <p:nvPr/>
        </p:nvGrpSpPr>
        <p:grpSpPr>
          <a:xfrm>
            <a:off x="9014951" y="4687255"/>
            <a:ext cx="3133658" cy="2133117"/>
            <a:chOff x="3703350" y="2801758"/>
            <a:chExt cx="4848216" cy="3395842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AA66B734-785B-411F-B141-66CDC6D1136C}"/>
                </a:ext>
              </a:extLst>
            </p:cNvPr>
            <p:cNvSpPr/>
            <p:nvPr/>
          </p:nvSpPr>
          <p:spPr>
            <a:xfrm>
              <a:off x="3703350" y="5541079"/>
              <a:ext cx="4736871" cy="65652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A86BE33-65BF-42EC-B7CE-E447C61C05CD}"/>
                </a:ext>
              </a:extLst>
            </p:cNvPr>
            <p:cNvGrpSpPr/>
            <p:nvPr/>
          </p:nvGrpSpPr>
          <p:grpSpPr>
            <a:xfrm rot="20060053">
              <a:off x="6144459" y="2880646"/>
              <a:ext cx="756418" cy="1572369"/>
              <a:chOff x="1583158" y="1040918"/>
              <a:chExt cx="1865369" cy="3877549"/>
            </a:xfrm>
          </p:grpSpPr>
          <p:sp>
            <p:nvSpPr>
              <p:cNvPr id="110" name="Freeform: Shape 254">
                <a:extLst>
                  <a:ext uri="{FF2B5EF4-FFF2-40B4-BE49-F238E27FC236}">
                    <a16:creationId xmlns="" xmlns:a16="http://schemas.microsoft.com/office/drawing/2014/main" id="{3FC91322-E14D-4442-B76C-FE60491287AF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253">
                <a:extLst>
                  <a:ext uri="{FF2B5EF4-FFF2-40B4-BE49-F238E27FC236}">
                    <a16:creationId xmlns="" xmlns:a16="http://schemas.microsoft.com/office/drawing/2014/main" id="{B694A110-9FF3-4F39-8BD7-A32C163D6421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3AA09199-5C8F-450E-A08F-3183F2E6D132}"/>
                </a:ext>
              </a:extLst>
            </p:cNvPr>
            <p:cNvGrpSpPr/>
            <p:nvPr/>
          </p:nvGrpSpPr>
          <p:grpSpPr>
            <a:xfrm>
              <a:off x="6689736" y="3326983"/>
              <a:ext cx="571496" cy="1169993"/>
              <a:chOff x="7528445" y="2305877"/>
              <a:chExt cx="561155" cy="1148822"/>
            </a:xfrm>
          </p:grpSpPr>
          <p:sp>
            <p:nvSpPr>
              <p:cNvPr id="108" name="Freeform: Shape 257">
                <a:extLst>
                  <a:ext uri="{FF2B5EF4-FFF2-40B4-BE49-F238E27FC236}">
                    <a16:creationId xmlns="" xmlns:a16="http://schemas.microsoft.com/office/drawing/2014/main" id="{2C4DBE54-13AE-470D-9BA4-CCE0AFDA5CE1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258">
                <a:extLst>
                  <a:ext uri="{FF2B5EF4-FFF2-40B4-BE49-F238E27FC236}">
                    <a16:creationId xmlns="" xmlns:a16="http://schemas.microsoft.com/office/drawing/2014/main" id="{F86DDA8C-2F56-4CFC-9012-A392B31F2DAD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3453CE08-1BA0-4D29-80F6-4E83A64F0F5F}"/>
                </a:ext>
              </a:extLst>
            </p:cNvPr>
            <p:cNvGrpSpPr/>
            <p:nvPr/>
          </p:nvGrpSpPr>
          <p:grpSpPr>
            <a:xfrm rot="589284">
              <a:off x="6893904" y="2907196"/>
              <a:ext cx="894850" cy="1580284"/>
              <a:chOff x="1624045" y="1828164"/>
              <a:chExt cx="1040665" cy="1837790"/>
            </a:xfrm>
          </p:grpSpPr>
          <p:sp>
            <p:nvSpPr>
              <p:cNvPr id="103" name="Freeform: Shape 261">
                <a:extLst>
                  <a:ext uri="{FF2B5EF4-FFF2-40B4-BE49-F238E27FC236}">
                    <a16:creationId xmlns="" xmlns:a16="http://schemas.microsoft.com/office/drawing/2014/main" id="{5360C235-2BE9-4414-ACDE-D4C5A472616B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262">
                <a:extLst>
                  <a:ext uri="{FF2B5EF4-FFF2-40B4-BE49-F238E27FC236}">
                    <a16:creationId xmlns="" xmlns:a16="http://schemas.microsoft.com/office/drawing/2014/main" id="{7FEC8A27-52C6-4239-B7CE-536A62D06837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5" name="Freeform: Shape 263">
                <a:extLst>
                  <a:ext uri="{FF2B5EF4-FFF2-40B4-BE49-F238E27FC236}">
                    <a16:creationId xmlns="" xmlns:a16="http://schemas.microsoft.com/office/drawing/2014/main" id="{564BBC41-FDA7-4F0A-A9AD-2053F021E7F2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264">
                <a:extLst>
                  <a:ext uri="{FF2B5EF4-FFF2-40B4-BE49-F238E27FC236}">
                    <a16:creationId xmlns="" xmlns:a16="http://schemas.microsoft.com/office/drawing/2014/main" id="{70B1721D-AFFD-4570-927B-A052FA15E4DC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265">
                <a:extLst>
                  <a:ext uri="{FF2B5EF4-FFF2-40B4-BE49-F238E27FC236}">
                    <a16:creationId xmlns="" xmlns:a16="http://schemas.microsoft.com/office/drawing/2014/main" id="{0ADA7742-E755-4ACF-A844-70F1CE9B4685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243">
              <a:extLst>
                <a:ext uri="{FF2B5EF4-FFF2-40B4-BE49-F238E27FC236}">
                  <a16:creationId xmlns="" xmlns:a16="http://schemas.microsoft.com/office/drawing/2014/main" id="{1A788701-D4E5-41BE-ACDD-8AC773171ED1}"/>
                </a:ext>
              </a:extLst>
            </p:cNvPr>
            <p:cNvGrpSpPr/>
            <p:nvPr/>
          </p:nvGrpSpPr>
          <p:grpSpPr>
            <a:xfrm rot="20902163">
              <a:off x="5008145" y="2801758"/>
              <a:ext cx="1420045" cy="2913246"/>
              <a:chOff x="4524375" y="204787"/>
              <a:chExt cx="3143250" cy="6448425"/>
            </a:xfrm>
          </p:grpSpPr>
          <p:sp>
            <p:nvSpPr>
              <p:cNvPr id="73" name="Freeform: Shape 95">
                <a:extLst>
                  <a:ext uri="{FF2B5EF4-FFF2-40B4-BE49-F238E27FC236}">
                    <a16:creationId xmlns="" xmlns:a16="http://schemas.microsoft.com/office/drawing/2014/main" id="{BFF370B5-0C98-4404-965D-71A350C22B43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96">
                <a:extLst>
                  <a:ext uri="{FF2B5EF4-FFF2-40B4-BE49-F238E27FC236}">
                    <a16:creationId xmlns="" xmlns:a16="http://schemas.microsoft.com/office/drawing/2014/main" id="{E9719E3E-2801-43A1-BD8C-3894067E1850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97">
                <a:extLst>
                  <a:ext uri="{FF2B5EF4-FFF2-40B4-BE49-F238E27FC236}">
                    <a16:creationId xmlns="" xmlns:a16="http://schemas.microsoft.com/office/drawing/2014/main" id="{7672CD43-ACD6-4866-A7C2-DB33589D6227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98">
                <a:extLst>
                  <a:ext uri="{FF2B5EF4-FFF2-40B4-BE49-F238E27FC236}">
                    <a16:creationId xmlns="" xmlns:a16="http://schemas.microsoft.com/office/drawing/2014/main" id="{CEF6DC37-50A6-4185-BD53-3D9619A9DA6F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99">
                <a:extLst>
                  <a:ext uri="{FF2B5EF4-FFF2-40B4-BE49-F238E27FC236}">
                    <a16:creationId xmlns="" xmlns:a16="http://schemas.microsoft.com/office/drawing/2014/main" id="{A07EBCBD-43F2-4EE4-85C9-DD498C11425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00">
                <a:extLst>
                  <a:ext uri="{FF2B5EF4-FFF2-40B4-BE49-F238E27FC236}">
                    <a16:creationId xmlns="" xmlns:a16="http://schemas.microsoft.com/office/drawing/2014/main" id="{65E171FC-1385-4B36-90A6-20111BBFFEAB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01">
                <a:extLst>
                  <a:ext uri="{FF2B5EF4-FFF2-40B4-BE49-F238E27FC236}">
                    <a16:creationId xmlns="" xmlns:a16="http://schemas.microsoft.com/office/drawing/2014/main" id="{E66331E2-44BF-4AFE-9245-62D6E4F0B207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02">
                <a:extLst>
                  <a:ext uri="{FF2B5EF4-FFF2-40B4-BE49-F238E27FC236}">
                    <a16:creationId xmlns="" xmlns:a16="http://schemas.microsoft.com/office/drawing/2014/main" id="{53BD721A-6563-48E0-9DE9-7A5758A8BF66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03">
                <a:extLst>
                  <a:ext uri="{FF2B5EF4-FFF2-40B4-BE49-F238E27FC236}">
                    <a16:creationId xmlns="" xmlns:a16="http://schemas.microsoft.com/office/drawing/2014/main" id="{514952DA-61D2-461E-9881-7979E45C1D97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104">
                <a:extLst>
                  <a:ext uri="{FF2B5EF4-FFF2-40B4-BE49-F238E27FC236}">
                    <a16:creationId xmlns="" xmlns:a16="http://schemas.microsoft.com/office/drawing/2014/main" id="{87718446-F7EB-4E37-AC30-716F1F99C378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105">
                <a:extLst>
                  <a:ext uri="{FF2B5EF4-FFF2-40B4-BE49-F238E27FC236}">
                    <a16:creationId xmlns="" xmlns:a16="http://schemas.microsoft.com/office/drawing/2014/main" id="{9D68457B-0DB8-4D82-A257-2165C7BFC86A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106">
                <a:extLst>
                  <a:ext uri="{FF2B5EF4-FFF2-40B4-BE49-F238E27FC236}">
                    <a16:creationId xmlns="" xmlns:a16="http://schemas.microsoft.com/office/drawing/2014/main" id="{8ACFF23F-AB38-4579-84C1-6E0F5D1B28A5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107">
                <a:extLst>
                  <a:ext uri="{FF2B5EF4-FFF2-40B4-BE49-F238E27FC236}">
                    <a16:creationId xmlns="" xmlns:a16="http://schemas.microsoft.com/office/drawing/2014/main" id="{D28753E6-B614-4660-9D23-3F260B7A016A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108">
                <a:extLst>
                  <a:ext uri="{FF2B5EF4-FFF2-40B4-BE49-F238E27FC236}">
                    <a16:creationId xmlns="" xmlns:a16="http://schemas.microsoft.com/office/drawing/2014/main" id="{8A39F9DA-DF6C-484D-BD11-466A27034317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109">
                <a:extLst>
                  <a:ext uri="{FF2B5EF4-FFF2-40B4-BE49-F238E27FC236}">
                    <a16:creationId xmlns="" xmlns:a16="http://schemas.microsoft.com/office/drawing/2014/main" id="{18088751-5D57-4C82-95DE-10F507C1DCFA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110">
                <a:extLst>
                  <a:ext uri="{FF2B5EF4-FFF2-40B4-BE49-F238E27FC236}">
                    <a16:creationId xmlns="" xmlns:a16="http://schemas.microsoft.com/office/drawing/2014/main" id="{A5704EC1-64A7-490F-B796-4D2ECFCA560F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111">
                <a:extLst>
                  <a:ext uri="{FF2B5EF4-FFF2-40B4-BE49-F238E27FC236}">
                    <a16:creationId xmlns="" xmlns:a16="http://schemas.microsoft.com/office/drawing/2014/main" id="{6EB56949-90CD-42CC-AAB9-27F9CBE236AE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12">
                <a:extLst>
                  <a:ext uri="{FF2B5EF4-FFF2-40B4-BE49-F238E27FC236}">
                    <a16:creationId xmlns="" xmlns:a16="http://schemas.microsoft.com/office/drawing/2014/main" id="{ACD5F25F-BB62-430E-B24D-5D7F69AF3D6D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13">
                <a:extLst>
                  <a:ext uri="{FF2B5EF4-FFF2-40B4-BE49-F238E27FC236}">
                    <a16:creationId xmlns="" xmlns:a16="http://schemas.microsoft.com/office/drawing/2014/main" id="{899214B0-FA7C-46F0-9C57-DDD9084C4434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114">
                <a:extLst>
                  <a:ext uri="{FF2B5EF4-FFF2-40B4-BE49-F238E27FC236}">
                    <a16:creationId xmlns="" xmlns:a16="http://schemas.microsoft.com/office/drawing/2014/main" id="{AFE7BC98-22EE-48AF-8E1E-097EF1840CD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15">
                <a:extLst>
                  <a:ext uri="{FF2B5EF4-FFF2-40B4-BE49-F238E27FC236}">
                    <a16:creationId xmlns="" xmlns:a16="http://schemas.microsoft.com/office/drawing/2014/main" id="{ED1CC3C7-026E-4438-B33D-0EB7DE845440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116">
                <a:extLst>
                  <a:ext uri="{FF2B5EF4-FFF2-40B4-BE49-F238E27FC236}">
                    <a16:creationId xmlns="" xmlns:a16="http://schemas.microsoft.com/office/drawing/2014/main" id="{F936B0C3-B245-425B-AE92-D8B72A413B10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17">
                <a:extLst>
                  <a:ext uri="{FF2B5EF4-FFF2-40B4-BE49-F238E27FC236}">
                    <a16:creationId xmlns="" xmlns:a16="http://schemas.microsoft.com/office/drawing/2014/main" id="{310DF8E0-03F2-497F-8887-7C977658F4F6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18">
                <a:extLst>
                  <a:ext uri="{FF2B5EF4-FFF2-40B4-BE49-F238E27FC236}">
                    <a16:creationId xmlns="" xmlns:a16="http://schemas.microsoft.com/office/drawing/2014/main" id="{DB703A10-93A4-4C6D-B4EB-E1544186DA4C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19">
                <a:extLst>
                  <a:ext uri="{FF2B5EF4-FFF2-40B4-BE49-F238E27FC236}">
                    <a16:creationId xmlns="" xmlns:a16="http://schemas.microsoft.com/office/drawing/2014/main" id="{A0D878A3-01F4-4067-AA70-ECC742DDD942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20">
                <a:extLst>
                  <a:ext uri="{FF2B5EF4-FFF2-40B4-BE49-F238E27FC236}">
                    <a16:creationId xmlns="" xmlns:a16="http://schemas.microsoft.com/office/drawing/2014/main" id="{729EF94D-1558-4E82-A97A-76D35B758F3B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21">
                <a:extLst>
                  <a:ext uri="{FF2B5EF4-FFF2-40B4-BE49-F238E27FC236}">
                    <a16:creationId xmlns="" xmlns:a16="http://schemas.microsoft.com/office/drawing/2014/main" id="{2E0A66E0-A889-4B83-A2B4-05D985A0DAFE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122">
                <a:extLst>
                  <a:ext uri="{FF2B5EF4-FFF2-40B4-BE49-F238E27FC236}">
                    <a16:creationId xmlns="" xmlns:a16="http://schemas.microsoft.com/office/drawing/2014/main" id="{098C194A-CEE8-460D-A94A-6A167DA892A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23">
                <a:extLst>
                  <a:ext uri="{FF2B5EF4-FFF2-40B4-BE49-F238E27FC236}">
                    <a16:creationId xmlns="" xmlns:a16="http://schemas.microsoft.com/office/drawing/2014/main" id="{BD72BC2A-C43C-4571-9214-E963A7057B38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24">
                <a:extLst>
                  <a:ext uri="{FF2B5EF4-FFF2-40B4-BE49-F238E27FC236}">
                    <a16:creationId xmlns="" xmlns:a16="http://schemas.microsoft.com/office/drawing/2014/main" id="{017DABA3-D38E-4311-A37C-360DD66D2EEC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Graphic 236">
              <a:extLst>
                <a:ext uri="{FF2B5EF4-FFF2-40B4-BE49-F238E27FC236}">
                  <a16:creationId xmlns="" xmlns:a16="http://schemas.microsoft.com/office/drawing/2014/main" id="{DC1EFA21-D641-46B5-8FE4-D7431A7CD4CF}"/>
                </a:ext>
              </a:extLst>
            </p:cNvPr>
            <p:cNvSpPr/>
            <p:nvPr/>
          </p:nvSpPr>
          <p:spPr>
            <a:xfrm>
              <a:off x="6313511" y="3993797"/>
              <a:ext cx="1426225" cy="1636607"/>
            </a:xfrm>
            <a:custGeom>
              <a:avLst/>
              <a:gdLst>
                <a:gd name="connsiteX0" fmla="*/ 1640862 w 1658626"/>
                <a:gd name="connsiteY0" fmla="*/ 1905833 h 1903290"/>
                <a:gd name="connsiteX1" fmla="*/ 26402 w 1658626"/>
                <a:gd name="connsiteY1" fmla="*/ 1905833 h 1903290"/>
                <a:gd name="connsiteX2" fmla="*/ 16234 w 1658626"/>
                <a:gd name="connsiteY2" fmla="*/ 1877871 h 1903290"/>
                <a:gd name="connsiteX3" fmla="*/ 23224 w 1658626"/>
                <a:gd name="connsiteY3" fmla="*/ 1740605 h 1903290"/>
                <a:gd name="connsiteX4" fmla="*/ 28308 w 1658626"/>
                <a:gd name="connsiteY4" fmla="*/ 1627488 h 1903290"/>
                <a:gd name="connsiteX5" fmla="*/ 43878 w 1658626"/>
                <a:gd name="connsiteY5" fmla="*/ 1279240 h 1903290"/>
                <a:gd name="connsiteX6" fmla="*/ 56905 w 1658626"/>
                <a:gd name="connsiteY6" fmla="*/ 995494 h 1903290"/>
                <a:gd name="connsiteX7" fmla="*/ 64849 w 1658626"/>
                <a:gd name="connsiteY7" fmla="*/ 840435 h 1903290"/>
                <a:gd name="connsiteX8" fmla="*/ 46102 w 1658626"/>
                <a:gd name="connsiteY8" fmla="*/ 603715 h 1903290"/>
                <a:gd name="connsiteX9" fmla="*/ 25448 w 1658626"/>
                <a:gd name="connsiteY9" fmla="*/ 384789 h 1903290"/>
                <a:gd name="connsiteX10" fmla="*/ 5748 w 1658626"/>
                <a:gd name="connsiteY10" fmla="*/ 170311 h 1903290"/>
                <a:gd name="connsiteX11" fmla="*/ 6701 w 1658626"/>
                <a:gd name="connsiteY11" fmla="*/ 35905 h 1903290"/>
                <a:gd name="connsiteX12" fmla="*/ 18458 w 1658626"/>
                <a:gd name="connsiteY12" fmla="*/ 15569 h 1903290"/>
                <a:gd name="connsiteX13" fmla="*/ 33074 w 1658626"/>
                <a:gd name="connsiteY13" fmla="*/ 23513 h 1903290"/>
                <a:gd name="connsiteX14" fmla="*/ 62307 w 1658626"/>
                <a:gd name="connsiteY14" fmla="*/ 48615 h 1903290"/>
                <a:gd name="connsiteX15" fmla="*/ 80736 w 1658626"/>
                <a:gd name="connsiteY15" fmla="*/ 45755 h 1903290"/>
                <a:gd name="connsiteX16" fmla="*/ 118230 w 1658626"/>
                <a:gd name="connsiteY16" fmla="*/ 44484 h 1903290"/>
                <a:gd name="connsiteX17" fmla="*/ 147145 w 1658626"/>
                <a:gd name="connsiteY17" fmla="*/ 46073 h 1903290"/>
                <a:gd name="connsiteX18" fmla="*/ 228805 w 1658626"/>
                <a:gd name="connsiteY18" fmla="*/ 44802 h 1903290"/>
                <a:gd name="connsiteX19" fmla="*/ 235160 w 1658626"/>
                <a:gd name="connsiteY19" fmla="*/ 46073 h 1903290"/>
                <a:gd name="connsiteX20" fmla="*/ 360987 w 1658626"/>
                <a:gd name="connsiteY20" fmla="*/ 39400 h 1903290"/>
                <a:gd name="connsiteX21" fmla="*/ 380369 w 1658626"/>
                <a:gd name="connsiteY21" fmla="*/ 42896 h 1903290"/>
                <a:gd name="connsiteX22" fmla="*/ 397209 w 1658626"/>
                <a:gd name="connsiteY22" fmla="*/ 45120 h 1903290"/>
                <a:gd name="connsiteX23" fmla="*/ 443600 w 1658626"/>
                <a:gd name="connsiteY23" fmla="*/ 43213 h 1903290"/>
                <a:gd name="connsiteX24" fmla="*/ 523990 w 1658626"/>
                <a:gd name="connsiteY24" fmla="*/ 44167 h 1903290"/>
                <a:gd name="connsiteX25" fmla="*/ 601837 w 1658626"/>
                <a:gd name="connsiteY25" fmla="*/ 45120 h 1903290"/>
                <a:gd name="connsiteX26" fmla="*/ 675871 w 1658626"/>
                <a:gd name="connsiteY26" fmla="*/ 43213 h 1903290"/>
                <a:gd name="connsiteX27" fmla="*/ 678096 w 1658626"/>
                <a:gd name="connsiteY27" fmla="*/ 42578 h 1903290"/>
                <a:gd name="connsiteX28" fmla="*/ 764204 w 1658626"/>
                <a:gd name="connsiteY28" fmla="*/ 47344 h 1903290"/>
                <a:gd name="connsiteX29" fmla="*/ 770559 w 1658626"/>
                <a:gd name="connsiteY29" fmla="*/ 48933 h 1903290"/>
                <a:gd name="connsiteX30" fmla="*/ 895115 w 1658626"/>
                <a:gd name="connsiteY30" fmla="*/ 49250 h 1903290"/>
                <a:gd name="connsiteX31" fmla="*/ 927843 w 1658626"/>
                <a:gd name="connsiteY31" fmla="*/ 53381 h 1903290"/>
                <a:gd name="connsiteX32" fmla="*/ 968196 w 1658626"/>
                <a:gd name="connsiteY32" fmla="*/ 44484 h 1903290"/>
                <a:gd name="connsiteX33" fmla="*/ 1000606 w 1658626"/>
                <a:gd name="connsiteY33" fmla="*/ 43213 h 1903290"/>
                <a:gd name="connsiteX34" fmla="*/ 1031745 w 1658626"/>
                <a:gd name="connsiteY34" fmla="*/ 45120 h 1903290"/>
                <a:gd name="connsiteX35" fmla="*/ 1069875 w 1658626"/>
                <a:gd name="connsiteY35" fmla="*/ 50204 h 1903290"/>
                <a:gd name="connsiteX36" fmla="*/ 1083856 w 1658626"/>
                <a:gd name="connsiteY36" fmla="*/ 33681 h 1903290"/>
                <a:gd name="connsiteX37" fmla="*/ 1088939 w 1658626"/>
                <a:gd name="connsiteY37" fmla="*/ 3495 h 1903290"/>
                <a:gd name="connsiteX38" fmla="*/ 1094659 w 1658626"/>
                <a:gd name="connsiteY38" fmla="*/ 0 h 1903290"/>
                <a:gd name="connsiteX39" fmla="*/ 1101014 w 1658626"/>
                <a:gd name="connsiteY39" fmla="*/ 1589 h 1903290"/>
                <a:gd name="connsiteX40" fmla="*/ 1108322 w 1658626"/>
                <a:gd name="connsiteY40" fmla="*/ 19382 h 1903290"/>
                <a:gd name="connsiteX41" fmla="*/ 1143274 w 1658626"/>
                <a:gd name="connsiteY41" fmla="*/ 45437 h 1903290"/>
                <a:gd name="connsiteX42" fmla="*/ 1228747 w 1658626"/>
                <a:gd name="connsiteY42" fmla="*/ 41942 h 1903290"/>
                <a:gd name="connsiteX43" fmla="*/ 1304052 w 1658626"/>
                <a:gd name="connsiteY43" fmla="*/ 47026 h 1903290"/>
                <a:gd name="connsiteX44" fmla="*/ 1368237 w 1658626"/>
                <a:gd name="connsiteY44" fmla="*/ 39718 h 1903290"/>
                <a:gd name="connsiteX45" fmla="*/ 1383171 w 1658626"/>
                <a:gd name="connsiteY45" fmla="*/ 36541 h 1903290"/>
                <a:gd name="connsiteX46" fmla="*/ 1472457 w 1658626"/>
                <a:gd name="connsiteY46" fmla="*/ 40036 h 1903290"/>
                <a:gd name="connsiteX47" fmla="*/ 1636096 w 1658626"/>
                <a:gd name="connsiteY47" fmla="*/ 50839 h 1903290"/>
                <a:gd name="connsiteX48" fmla="*/ 1655478 w 1658626"/>
                <a:gd name="connsiteY48" fmla="*/ 67997 h 1903290"/>
                <a:gd name="connsiteX49" fmla="*/ 1660880 w 1658626"/>
                <a:gd name="connsiteY49" fmla="*/ 125191 h 1903290"/>
                <a:gd name="connsiteX50" fmla="*/ 1652618 w 1658626"/>
                <a:gd name="connsiteY50" fmla="*/ 249112 h 1903290"/>
                <a:gd name="connsiteX51" fmla="*/ 1641497 w 1658626"/>
                <a:gd name="connsiteY51" fmla="*/ 477570 h 1903290"/>
                <a:gd name="connsiteX52" fmla="*/ 1625928 w 1658626"/>
                <a:gd name="connsiteY52" fmla="*/ 779110 h 1903290"/>
                <a:gd name="connsiteX53" fmla="*/ 1614807 w 1658626"/>
                <a:gd name="connsiteY53" fmla="*/ 1003120 h 1903290"/>
                <a:gd name="connsiteX54" fmla="*/ 1603368 w 1658626"/>
                <a:gd name="connsiteY54" fmla="*/ 1220457 h 1903290"/>
                <a:gd name="connsiteX55" fmla="*/ 1607816 w 1658626"/>
                <a:gd name="connsiteY55" fmla="*/ 1382507 h 1903290"/>
                <a:gd name="connsiteX56" fmla="*/ 1624021 w 1658626"/>
                <a:gd name="connsiteY56" fmla="*/ 1583957 h 1903290"/>
                <a:gd name="connsiteX57" fmla="*/ 1640544 w 1658626"/>
                <a:gd name="connsiteY57" fmla="*/ 1794304 h 1903290"/>
                <a:gd name="connsiteX58" fmla="*/ 1646899 w 1658626"/>
                <a:gd name="connsiteY58" fmla="*/ 1882955 h 1903290"/>
                <a:gd name="connsiteX59" fmla="*/ 1640862 w 1658626"/>
                <a:gd name="connsiteY59" fmla="*/ 1905833 h 19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8626" h="1903290">
                  <a:moveTo>
                    <a:pt x="1640862" y="1905833"/>
                  </a:moveTo>
                  <a:cubicBezTo>
                    <a:pt x="1102602" y="1905833"/>
                    <a:pt x="564661" y="1905833"/>
                    <a:pt x="26402" y="1905833"/>
                  </a:cubicBezTo>
                  <a:cubicBezTo>
                    <a:pt x="16869" y="1898525"/>
                    <a:pt x="16234" y="1888357"/>
                    <a:pt x="16234" y="1877871"/>
                  </a:cubicBezTo>
                  <a:cubicBezTo>
                    <a:pt x="16551" y="1832116"/>
                    <a:pt x="20047" y="1786361"/>
                    <a:pt x="23224" y="1740605"/>
                  </a:cubicBezTo>
                  <a:cubicBezTo>
                    <a:pt x="25766" y="1702794"/>
                    <a:pt x="27355" y="1664982"/>
                    <a:pt x="28308" y="1627488"/>
                  </a:cubicBezTo>
                  <a:cubicBezTo>
                    <a:pt x="31168" y="1511194"/>
                    <a:pt x="40382" y="1395535"/>
                    <a:pt x="43878" y="1279240"/>
                  </a:cubicBezTo>
                  <a:cubicBezTo>
                    <a:pt x="46737" y="1184552"/>
                    <a:pt x="53728" y="1090182"/>
                    <a:pt x="56905" y="995494"/>
                  </a:cubicBezTo>
                  <a:cubicBezTo>
                    <a:pt x="58494" y="943702"/>
                    <a:pt x="65166" y="892227"/>
                    <a:pt x="64849" y="840435"/>
                  </a:cubicBezTo>
                  <a:cubicBezTo>
                    <a:pt x="64531" y="760998"/>
                    <a:pt x="53092" y="682516"/>
                    <a:pt x="46102" y="603715"/>
                  </a:cubicBezTo>
                  <a:cubicBezTo>
                    <a:pt x="39747" y="530634"/>
                    <a:pt x="32439" y="457870"/>
                    <a:pt x="25448" y="384789"/>
                  </a:cubicBezTo>
                  <a:cubicBezTo>
                    <a:pt x="18140" y="313296"/>
                    <a:pt x="9879" y="241804"/>
                    <a:pt x="5748" y="170311"/>
                  </a:cubicBezTo>
                  <a:cubicBezTo>
                    <a:pt x="3206" y="125827"/>
                    <a:pt x="-6326" y="80707"/>
                    <a:pt x="6701" y="35905"/>
                  </a:cubicBezTo>
                  <a:cubicBezTo>
                    <a:pt x="8926" y="27962"/>
                    <a:pt x="10514" y="20018"/>
                    <a:pt x="18458" y="15569"/>
                  </a:cubicBezTo>
                  <a:cubicBezTo>
                    <a:pt x="27037" y="11439"/>
                    <a:pt x="31803" y="16840"/>
                    <a:pt x="33074" y="23513"/>
                  </a:cubicBezTo>
                  <a:cubicBezTo>
                    <a:pt x="36569" y="39718"/>
                    <a:pt x="52457" y="40354"/>
                    <a:pt x="62307" y="48615"/>
                  </a:cubicBezTo>
                  <a:cubicBezTo>
                    <a:pt x="67708" y="53063"/>
                    <a:pt x="75016" y="49886"/>
                    <a:pt x="80736" y="45755"/>
                  </a:cubicBezTo>
                  <a:cubicBezTo>
                    <a:pt x="92810" y="36858"/>
                    <a:pt x="106155" y="37176"/>
                    <a:pt x="118230" y="44484"/>
                  </a:cubicBezTo>
                  <a:cubicBezTo>
                    <a:pt x="128398" y="50521"/>
                    <a:pt x="137294" y="46391"/>
                    <a:pt x="147145" y="46073"/>
                  </a:cubicBezTo>
                  <a:cubicBezTo>
                    <a:pt x="174471" y="45437"/>
                    <a:pt x="201479" y="31139"/>
                    <a:pt x="228805" y="44802"/>
                  </a:cubicBezTo>
                  <a:cubicBezTo>
                    <a:pt x="230711" y="45755"/>
                    <a:pt x="233253" y="46708"/>
                    <a:pt x="235160" y="46073"/>
                  </a:cubicBezTo>
                  <a:cubicBezTo>
                    <a:pt x="276467" y="31774"/>
                    <a:pt x="319362" y="50839"/>
                    <a:pt x="360987" y="39400"/>
                  </a:cubicBezTo>
                  <a:cubicBezTo>
                    <a:pt x="367341" y="37494"/>
                    <a:pt x="374332" y="39718"/>
                    <a:pt x="380369" y="42896"/>
                  </a:cubicBezTo>
                  <a:cubicBezTo>
                    <a:pt x="385771" y="45755"/>
                    <a:pt x="391490" y="47979"/>
                    <a:pt x="397209" y="45120"/>
                  </a:cubicBezTo>
                  <a:cubicBezTo>
                    <a:pt x="412779" y="37176"/>
                    <a:pt x="429302" y="44802"/>
                    <a:pt x="443600" y="43213"/>
                  </a:cubicBezTo>
                  <a:cubicBezTo>
                    <a:pt x="470926" y="39718"/>
                    <a:pt x="497299" y="51792"/>
                    <a:pt x="523990" y="44167"/>
                  </a:cubicBezTo>
                  <a:cubicBezTo>
                    <a:pt x="549727" y="47979"/>
                    <a:pt x="576100" y="45437"/>
                    <a:pt x="601837" y="45120"/>
                  </a:cubicBezTo>
                  <a:cubicBezTo>
                    <a:pt x="626303" y="44802"/>
                    <a:pt x="652041" y="59101"/>
                    <a:pt x="675871" y="43213"/>
                  </a:cubicBezTo>
                  <a:cubicBezTo>
                    <a:pt x="676825" y="42578"/>
                    <a:pt x="677778" y="42578"/>
                    <a:pt x="678096" y="42578"/>
                  </a:cubicBezTo>
                  <a:cubicBezTo>
                    <a:pt x="706375" y="51475"/>
                    <a:pt x="735925" y="36541"/>
                    <a:pt x="764204" y="47344"/>
                  </a:cubicBezTo>
                  <a:cubicBezTo>
                    <a:pt x="766429" y="48297"/>
                    <a:pt x="768653" y="49250"/>
                    <a:pt x="770559" y="48933"/>
                  </a:cubicBezTo>
                  <a:cubicBezTo>
                    <a:pt x="812184" y="40354"/>
                    <a:pt x="853491" y="57830"/>
                    <a:pt x="895115" y="49250"/>
                  </a:cubicBezTo>
                  <a:cubicBezTo>
                    <a:pt x="905919" y="47026"/>
                    <a:pt x="916404" y="54652"/>
                    <a:pt x="927843" y="53381"/>
                  </a:cubicBezTo>
                  <a:cubicBezTo>
                    <a:pt x="940553" y="47026"/>
                    <a:pt x="953580" y="42260"/>
                    <a:pt x="968196" y="44484"/>
                  </a:cubicBezTo>
                  <a:cubicBezTo>
                    <a:pt x="979000" y="47979"/>
                    <a:pt x="988850" y="53381"/>
                    <a:pt x="1000606" y="43213"/>
                  </a:cubicBezTo>
                  <a:cubicBezTo>
                    <a:pt x="1009503" y="35587"/>
                    <a:pt x="1022531" y="37176"/>
                    <a:pt x="1031745" y="45120"/>
                  </a:cubicBezTo>
                  <a:cubicBezTo>
                    <a:pt x="1043820" y="55605"/>
                    <a:pt x="1056847" y="50839"/>
                    <a:pt x="1069875" y="50204"/>
                  </a:cubicBezTo>
                  <a:cubicBezTo>
                    <a:pt x="1080360" y="49568"/>
                    <a:pt x="1083220" y="42896"/>
                    <a:pt x="1083856" y="33681"/>
                  </a:cubicBezTo>
                  <a:cubicBezTo>
                    <a:pt x="1084491" y="23513"/>
                    <a:pt x="1082267" y="12710"/>
                    <a:pt x="1088939" y="3495"/>
                  </a:cubicBezTo>
                  <a:cubicBezTo>
                    <a:pt x="1090528" y="1906"/>
                    <a:pt x="1092435" y="635"/>
                    <a:pt x="1094659" y="0"/>
                  </a:cubicBezTo>
                  <a:cubicBezTo>
                    <a:pt x="1096883" y="0"/>
                    <a:pt x="1099107" y="318"/>
                    <a:pt x="1101014" y="1589"/>
                  </a:cubicBezTo>
                  <a:cubicBezTo>
                    <a:pt x="1106733" y="6037"/>
                    <a:pt x="1107051" y="13028"/>
                    <a:pt x="1108322" y="19382"/>
                  </a:cubicBezTo>
                  <a:cubicBezTo>
                    <a:pt x="1111182" y="34316"/>
                    <a:pt x="1129293" y="48933"/>
                    <a:pt x="1143274" y="45437"/>
                  </a:cubicBezTo>
                  <a:cubicBezTo>
                    <a:pt x="1171553" y="37812"/>
                    <a:pt x="1200468" y="43213"/>
                    <a:pt x="1228747" y="41942"/>
                  </a:cubicBezTo>
                  <a:cubicBezTo>
                    <a:pt x="1253849" y="40989"/>
                    <a:pt x="1278315" y="40036"/>
                    <a:pt x="1304052" y="47026"/>
                  </a:cubicBezTo>
                  <a:cubicBezTo>
                    <a:pt x="1322799" y="52110"/>
                    <a:pt x="1347266" y="46708"/>
                    <a:pt x="1368237" y="39718"/>
                  </a:cubicBezTo>
                  <a:cubicBezTo>
                    <a:pt x="1373003" y="37494"/>
                    <a:pt x="1378405" y="34952"/>
                    <a:pt x="1383171" y="36541"/>
                  </a:cubicBezTo>
                  <a:cubicBezTo>
                    <a:pt x="1412721" y="47979"/>
                    <a:pt x="1442907" y="39400"/>
                    <a:pt x="1472457" y="40036"/>
                  </a:cubicBezTo>
                  <a:cubicBezTo>
                    <a:pt x="1527109" y="41625"/>
                    <a:pt x="1581444" y="49568"/>
                    <a:pt x="1636096" y="50839"/>
                  </a:cubicBezTo>
                  <a:cubicBezTo>
                    <a:pt x="1646581" y="51157"/>
                    <a:pt x="1655796" y="56559"/>
                    <a:pt x="1655478" y="67997"/>
                  </a:cubicBezTo>
                  <a:cubicBezTo>
                    <a:pt x="1655160" y="87380"/>
                    <a:pt x="1661515" y="105809"/>
                    <a:pt x="1660880" y="125191"/>
                  </a:cubicBezTo>
                  <a:cubicBezTo>
                    <a:pt x="1651029" y="165863"/>
                    <a:pt x="1654207" y="207805"/>
                    <a:pt x="1652618" y="249112"/>
                  </a:cubicBezTo>
                  <a:cubicBezTo>
                    <a:pt x="1649759" y="325371"/>
                    <a:pt x="1644675" y="401312"/>
                    <a:pt x="1641497" y="477570"/>
                  </a:cubicBezTo>
                  <a:cubicBezTo>
                    <a:pt x="1637049" y="577978"/>
                    <a:pt x="1630376" y="678703"/>
                    <a:pt x="1625928" y="779110"/>
                  </a:cubicBezTo>
                  <a:cubicBezTo>
                    <a:pt x="1622433" y="853780"/>
                    <a:pt x="1618302" y="928450"/>
                    <a:pt x="1614807" y="1003120"/>
                  </a:cubicBezTo>
                  <a:cubicBezTo>
                    <a:pt x="1611311" y="1075566"/>
                    <a:pt x="1609723" y="1148012"/>
                    <a:pt x="1603368" y="1220457"/>
                  </a:cubicBezTo>
                  <a:cubicBezTo>
                    <a:pt x="1598602" y="1274474"/>
                    <a:pt x="1603050" y="1328491"/>
                    <a:pt x="1607816" y="1382507"/>
                  </a:cubicBezTo>
                  <a:cubicBezTo>
                    <a:pt x="1613853" y="1449551"/>
                    <a:pt x="1619255" y="1516595"/>
                    <a:pt x="1624021" y="1583957"/>
                  </a:cubicBezTo>
                  <a:cubicBezTo>
                    <a:pt x="1628787" y="1654179"/>
                    <a:pt x="1636731" y="1724083"/>
                    <a:pt x="1640544" y="1794304"/>
                  </a:cubicBezTo>
                  <a:cubicBezTo>
                    <a:pt x="1642133" y="1823855"/>
                    <a:pt x="1646899" y="1853087"/>
                    <a:pt x="1646899" y="1882955"/>
                  </a:cubicBezTo>
                  <a:cubicBezTo>
                    <a:pt x="1646581" y="1891216"/>
                    <a:pt x="1647534" y="1899478"/>
                    <a:pt x="1640862" y="1905833"/>
                  </a:cubicBezTo>
                  <a:close/>
                </a:path>
              </a:pathLst>
            </a:custGeom>
            <a:solidFill>
              <a:srgbClr val="D7AD85"/>
            </a:solidFill>
            <a:ln w="3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923A9A4-237A-4B5F-9AA3-66F184C290DA}"/>
                </a:ext>
              </a:extLst>
            </p:cNvPr>
            <p:cNvGrpSpPr/>
            <p:nvPr/>
          </p:nvGrpSpPr>
          <p:grpSpPr>
            <a:xfrm>
              <a:off x="6156390" y="4693007"/>
              <a:ext cx="2395176" cy="1130056"/>
              <a:chOff x="9393601" y="2578331"/>
              <a:chExt cx="1713698" cy="808531"/>
            </a:xfrm>
          </p:grpSpPr>
          <p:sp>
            <p:nvSpPr>
              <p:cNvPr id="54" name="Freeform: Shape 144">
                <a:extLst>
                  <a:ext uri="{FF2B5EF4-FFF2-40B4-BE49-F238E27FC236}">
                    <a16:creationId xmlns="" xmlns:a16="http://schemas.microsoft.com/office/drawing/2014/main" id="{9284C576-72C6-4FDB-868F-E766C8D33632}"/>
                  </a:ext>
                </a:extLst>
              </p:cNvPr>
              <p:cNvSpPr/>
              <p:nvPr/>
            </p:nvSpPr>
            <p:spPr>
              <a:xfrm>
                <a:off x="9393601" y="2578331"/>
                <a:ext cx="1713698" cy="808531"/>
              </a:xfrm>
              <a:custGeom>
                <a:avLst/>
                <a:gdLst>
                  <a:gd name="connsiteX0" fmla="*/ 0 w 1522173"/>
                  <a:gd name="connsiteY0" fmla="*/ 0 h 718168"/>
                  <a:gd name="connsiteX1" fmla="*/ 762231 w 1522173"/>
                  <a:gd name="connsiteY1" fmla="*/ 720172 h 718168"/>
                  <a:gd name="connsiteX2" fmla="*/ 1524463 w 1522173"/>
                  <a:gd name="connsiteY2" fmla="*/ 0 h 718168"/>
                  <a:gd name="connsiteX3" fmla="*/ 0 w 1522173"/>
                  <a:gd name="connsiteY3" fmla="*/ 0 h 71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173" h="718168">
                    <a:moveTo>
                      <a:pt x="0" y="0"/>
                    </a:moveTo>
                    <a:cubicBezTo>
                      <a:pt x="22604" y="401431"/>
                      <a:pt x="355079" y="720172"/>
                      <a:pt x="762231" y="720172"/>
                    </a:cubicBezTo>
                    <a:cubicBezTo>
                      <a:pt x="1169384" y="720172"/>
                      <a:pt x="1501859" y="401431"/>
                      <a:pt x="15244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B877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45">
                <a:extLst>
                  <a:ext uri="{FF2B5EF4-FFF2-40B4-BE49-F238E27FC236}">
                    <a16:creationId xmlns="" xmlns:a16="http://schemas.microsoft.com/office/drawing/2014/main" id="{31BAA716-6F43-46C3-A5F2-9DAB6D1108BB}"/>
                  </a:ext>
                </a:extLst>
              </p:cNvPr>
              <p:cNvSpPr/>
              <p:nvPr/>
            </p:nvSpPr>
            <p:spPr>
              <a:xfrm>
                <a:off x="9482828" y="2578331"/>
                <a:ext cx="1536529" cy="715115"/>
              </a:xfrm>
              <a:custGeom>
                <a:avLst/>
                <a:gdLst>
                  <a:gd name="connsiteX0" fmla="*/ 0 w 1364806"/>
                  <a:gd name="connsiteY0" fmla="*/ 0 h 635193"/>
                  <a:gd name="connsiteX1" fmla="*/ 682975 w 1364806"/>
                  <a:gd name="connsiteY1" fmla="*/ 636338 h 635193"/>
                  <a:gd name="connsiteX2" fmla="*/ 1365951 w 1364806"/>
                  <a:gd name="connsiteY2" fmla="*/ 0 h 635193"/>
                  <a:gd name="connsiteX3" fmla="*/ 0 w 1364806"/>
                  <a:gd name="connsiteY3" fmla="*/ 0 h 6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4806" h="635193">
                    <a:moveTo>
                      <a:pt x="0" y="0"/>
                    </a:moveTo>
                    <a:cubicBezTo>
                      <a:pt x="24893" y="355651"/>
                      <a:pt x="321030" y="636338"/>
                      <a:pt x="682975" y="636338"/>
                    </a:cubicBezTo>
                    <a:cubicBezTo>
                      <a:pt x="1044921" y="636338"/>
                      <a:pt x="1341058" y="355651"/>
                      <a:pt x="13659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6D3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46">
                <a:extLst>
                  <a:ext uri="{FF2B5EF4-FFF2-40B4-BE49-F238E27FC236}">
                    <a16:creationId xmlns="" xmlns:a16="http://schemas.microsoft.com/office/drawing/2014/main" id="{E4FC7901-898D-4558-9F2A-CE2558679472}"/>
                  </a:ext>
                </a:extLst>
              </p:cNvPr>
              <p:cNvSpPr/>
              <p:nvPr/>
            </p:nvSpPr>
            <p:spPr>
              <a:xfrm>
                <a:off x="9512141" y="2578331"/>
                <a:ext cx="1475326" cy="682903"/>
              </a:xfrm>
              <a:custGeom>
                <a:avLst/>
                <a:gdLst>
                  <a:gd name="connsiteX0" fmla="*/ 655794 w 1310442"/>
                  <a:gd name="connsiteY0" fmla="*/ 609156 h 606580"/>
                  <a:gd name="connsiteX1" fmla="*/ 1311873 w 1310442"/>
                  <a:gd name="connsiteY1" fmla="*/ 0 h 606580"/>
                  <a:gd name="connsiteX2" fmla="*/ 0 w 1310442"/>
                  <a:gd name="connsiteY2" fmla="*/ 0 h 606580"/>
                  <a:gd name="connsiteX3" fmla="*/ 655794 w 1310442"/>
                  <a:gd name="connsiteY3" fmla="*/ 60915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442" h="606580">
                    <a:moveTo>
                      <a:pt x="655794" y="609156"/>
                    </a:moveTo>
                    <a:cubicBezTo>
                      <a:pt x="1002575" y="609156"/>
                      <a:pt x="1286695" y="340773"/>
                      <a:pt x="1311873" y="0"/>
                    </a:cubicBezTo>
                    <a:cubicBezTo>
                      <a:pt x="874678" y="0"/>
                      <a:pt x="437196" y="0"/>
                      <a:pt x="0" y="0"/>
                    </a:cubicBezTo>
                    <a:cubicBezTo>
                      <a:pt x="24893" y="340773"/>
                      <a:pt x="309013" y="609156"/>
                      <a:pt x="655794" y="60915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47">
                <a:extLst>
                  <a:ext uri="{FF2B5EF4-FFF2-40B4-BE49-F238E27FC236}">
                    <a16:creationId xmlns="" xmlns:a16="http://schemas.microsoft.com/office/drawing/2014/main" id="{287821E4-B84F-4AE1-8D76-8898352F9FD2}"/>
                  </a:ext>
                </a:extLst>
              </p:cNvPr>
              <p:cNvSpPr/>
              <p:nvPr/>
            </p:nvSpPr>
            <p:spPr>
              <a:xfrm>
                <a:off x="10002414" y="2578626"/>
                <a:ext cx="985698" cy="682903"/>
              </a:xfrm>
              <a:custGeom>
                <a:avLst/>
                <a:gdLst>
                  <a:gd name="connsiteX0" fmla="*/ 545922 w 875536"/>
                  <a:gd name="connsiteY0" fmla="*/ 286 h 606580"/>
                  <a:gd name="connsiteX1" fmla="*/ 0 w 875536"/>
                  <a:gd name="connsiteY1" fmla="*/ 571388 h 606580"/>
                  <a:gd name="connsiteX2" fmla="*/ 220601 w 875536"/>
                  <a:gd name="connsiteY2" fmla="*/ 609156 h 606580"/>
                  <a:gd name="connsiteX3" fmla="*/ 876681 w 875536"/>
                  <a:gd name="connsiteY3" fmla="*/ 0 h 606580"/>
                  <a:gd name="connsiteX4" fmla="*/ 545922 w 875536"/>
                  <a:gd name="connsiteY4" fmla="*/ 28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36" h="606580">
                    <a:moveTo>
                      <a:pt x="545922" y="286"/>
                    </a:moveTo>
                    <a:cubicBezTo>
                      <a:pt x="511588" y="291559"/>
                      <a:pt x="286981" y="524464"/>
                      <a:pt x="0" y="571388"/>
                    </a:cubicBezTo>
                    <a:cubicBezTo>
                      <a:pt x="68956" y="595994"/>
                      <a:pt x="143061" y="609156"/>
                      <a:pt x="220601" y="609156"/>
                    </a:cubicBezTo>
                    <a:cubicBezTo>
                      <a:pt x="567382" y="609156"/>
                      <a:pt x="851502" y="340773"/>
                      <a:pt x="876681" y="0"/>
                    </a:cubicBezTo>
                    <a:cubicBezTo>
                      <a:pt x="766237" y="286"/>
                      <a:pt x="656080" y="286"/>
                      <a:pt x="545922" y="286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148">
                <a:extLst>
                  <a:ext uri="{FF2B5EF4-FFF2-40B4-BE49-F238E27FC236}">
                    <a16:creationId xmlns="" xmlns:a16="http://schemas.microsoft.com/office/drawing/2014/main" id="{2B1590AC-D29E-4509-BCE0-07B687B62D7F}"/>
                  </a:ext>
                </a:extLst>
              </p:cNvPr>
              <p:cNvSpPr/>
              <p:nvPr/>
            </p:nvSpPr>
            <p:spPr>
              <a:xfrm>
                <a:off x="9892391" y="2646049"/>
                <a:ext cx="25770" cy="57982"/>
              </a:xfrm>
              <a:custGeom>
                <a:avLst/>
                <a:gdLst>
                  <a:gd name="connsiteX0" fmla="*/ 23049 w 22889"/>
                  <a:gd name="connsiteY0" fmla="*/ 25755 h 51502"/>
                  <a:gd name="connsiteX1" fmla="*/ 11317 w 22889"/>
                  <a:gd name="connsiteY1" fmla="*/ 52650 h 51502"/>
                  <a:gd name="connsiteX2" fmla="*/ 159 w 22889"/>
                  <a:gd name="connsiteY2" fmla="*/ 26041 h 51502"/>
                  <a:gd name="connsiteX3" fmla="*/ 10745 w 22889"/>
                  <a:gd name="connsiteY3" fmla="*/ 4 h 51502"/>
                  <a:gd name="connsiteX4" fmla="*/ 23049 w 22889"/>
                  <a:gd name="connsiteY4" fmla="*/ 25755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9" h="51502">
                    <a:moveTo>
                      <a:pt x="23049" y="25755"/>
                    </a:moveTo>
                    <a:cubicBezTo>
                      <a:pt x="20187" y="36341"/>
                      <a:pt x="23049" y="52650"/>
                      <a:pt x="11317" y="52650"/>
                    </a:cubicBezTo>
                    <a:cubicBezTo>
                      <a:pt x="-1272" y="52650"/>
                      <a:pt x="-127" y="36341"/>
                      <a:pt x="159" y="26041"/>
                    </a:cubicBezTo>
                    <a:cubicBezTo>
                      <a:pt x="159" y="16026"/>
                      <a:pt x="-700" y="4"/>
                      <a:pt x="10745" y="4"/>
                    </a:cubicBezTo>
                    <a:cubicBezTo>
                      <a:pt x="23621" y="-283"/>
                      <a:pt x="19615" y="16599"/>
                      <a:pt x="23049" y="25755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49">
                <a:extLst>
                  <a:ext uri="{FF2B5EF4-FFF2-40B4-BE49-F238E27FC236}">
                    <a16:creationId xmlns="" xmlns:a16="http://schemas.microsoft.com/office/drawing/2014/main" id="{0590A5FF-4BF2-487F-8A7A-99FA2F8996D7}"/>
                  </a:ext>
                </a:extLst>
              </p:cNvPr>
              <p:cNvSpPr/>
              <p:nvPr/>
            </p:nvSpPr>
            <p:spPr>
              <a:xfrm>
                <a:off x="10591352" y="2644122"/>
                <a:ext cx="22549" cy="57982"/>
              </a:xfrm>
              <a:custGeom>
                <a:avLst/>
                <a:gdLst>
                  <a:gd name="connsiteX0" fmla="*/ 22233 w 20028"/>
                  <a:gd name="connsiteY0" fmla="*/ 32046 h 51502"/>
                  <a:gd name="connsiteX1" fmla="*/ 11647 w 20028"/>
                  <a:gd name="connsiteY1" fmla="*/ 54077 h 51502"/>
                  <a:gd name="connsiteX2" fmla="*/ 202 w 20028"/>
                  <a:gd name="connsiteY2" fmla="*/ 28612 h 51502"/>
                  <a:gd name="connsiteX3" fmla="*/ 3921 w 20028"/>
                  <a:gd name="connsiteY3" fmla="*/ 7725 h 51502"/>
                  <a:gd name="connsiteX4" fmla="*/ 11360 w 20028"/>
                  <a:gd name="connsiteY4" fmla="*/ 0 h 51502"/>
                  <a:gd name="connsiteX5" fmla="*/ 19086 w 20028"/>
                  <a:gd name="connsiteY5" fmla="*/ 7153 h 51502"/>
                  <a:gd name="connsiteX6" fmla="*/ 22233 w 20028"/>
                  <a:gd name="connsiteY6" fmla="*/ 3204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33" y="32046"/>
                    </a:moveTo>
                    <a:cubicBezTo>
                      <a:pt x="21089" y="38340"/>
                      <a:pt x="23091" y="54077"/>
                      <a:pt x="11647" y="54077"/>
                    </a:cubicBezTo>
                    <a:cubicBezTo>
                      <a:pt x="-85" y="54363"/>
                      <a:pt x="1346" y="38627"/>
                      <a:pt x="202" y="28612"/>
                    </a:cubicBezTo>
                    <a:cubicBezTo>
                      <a:pt x="-657" y="21459"/>
                      <a:pt x="1346" y="14306"/>
                      <a:pt x="3921" y="7725"/>
                    </a:cubicBezTo>
                    <a:cubicBezTo>
                      <a:pt x="5352" y="4292"/>
                      <a:pt x="6783" y="286"/>
                      <a:pt x="11360" y="0"/>
                    </a:cubicBezTo>
                    <a:cubicBezTo>
                      <a:pt x="15938" y="0"/>
                      <a:pt x="17655" y="3720"/>
                      <a:pt x="19086" y="7153"/>
                    </a:cubicBezTo>
                    <a:cubicBezTo>
                      <a:pt x="21947" y="14020"/>
                      <a:pt x="22805" y="21173"/>
                      <a:pt x="22233" y="3204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50">
                <a:extLst>
                  <a:ext uri="{FF2B5EF4-FFF2-40B4-BE49-F238E27FC236}">
                    <a16:creationId xmlns="" xmlns:a16="http://schemas.microsoft.com/office/drawing/2014/main" id="{C210A0CE-5236-42BF-9728-3676975002FA}"/>
                  </a:ext>
                </a:extLst>
              </p:cNvPr>
              <p:cNvSpPr/>
              <p:nvPr/>
            </p:nvSpPr>
            <p:spPr>
              <a:xfrm>
                <a:off x="10265348" y="2664401"/>
                <a:ext cx="25770" cy="61203"/>
              </a:xfrm>
              <a:custGeom>
                <a:avLst/>
                <a:gdLst>
                  <a:gd name="connsiteX0" fmla="*/ 23390 w 22889"/>
                  <a:gd name="connsiteY0" fmla="*/ 27481 h 54363"/>
                  <a:gd name="connsiteX1" fmla="*/ 20815 w 22889"/>
                  <a:gd name="connsiteY1" fmla="*/ 40928 h 54363"/>
                  <a:gd name="connsiteX2" fmla="*/ 11087 w 22889"/>
                  <a:gd name="connsiteY2" fmla="*/ 54376 h 54363"/>
                  <a:gd name="connsiteX3" fmla="*/ 1931 w 22889"/>
                  <a:gd name="connsiteY3" fmla="*/ 41787 h 54363"/>
                  <a:gd name="connsiteX4" fmla="*/ 3361 w 22889"/>
                  <a:gd name="connsiteY4" fmla="*/ 8310 h 54363"/>
                  <a:gd name="connsiteX5" fmla="*/ 11659 w 22889"/>
                  <a:gd name="connsiteY5" fmla="*/ 13 h 54363"/>
                  <a:gd name="connsiteX6" fmla="*/ 19670 w 22889"/>
                  <a:gd name="connsiteY6" fmla="*/ 8883 h 54363"/>
                  <a:gd name="connsiteX7" fmla="*/ 23390 w 22889"/>
                  <a:gd name="connsiteY7" fmla="*/ 27481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390" y="27481"/>
                    </a:moveTo>
                    <a:cubicBezTo>
                      <a:pt x="22532" y="32631"/>
                      <a:pt x="21959" y="36923"/>
                      <a:pt x="20815" y="40928"/>
                    </a:cubicBezTo>
                    <a:cubicBezTo>
                      <a:pt x="19384" y="46937"/>
                      <a:pt x="18812" y="54662"/>
                      <a:pt x="11087" y="54376"/>
                    </a:cubicBezTo>
                    <a:cubicBezTo>
                      <a:pt x="4506" y="54376"/>
                      <a:pt x="3361" y="46937"/>
                      <a:pt x="1931" y="41787"/>
                    </a:cubicBezTo>
                    <a:cubicBezTo>
                      <a:pt x="-1217" y="30628"/>
                      <a:pt x="-358" y="19469"/>
                      <a:pt x="3361" y="8310"/>
                    </a:cubicBezTo>
                    <a:cubicBezTo>
                      <a:pt x="4506" y="4305"/>
                      <a:pt x="6222" y="-273"/>
                      <a:pt x="11659" y="13"/>
                    </a:cubicBezTo>
                    <a:cubicBezTo>
                      <a:pt x="16809" y="299"/>
                      <a:pt x="18526" y="4877"/>
                      <a:pt x="19670" y="8883"/>
                    </a:cubicBezTo>
                    <a:cubicBezTo>
                      <a:pt x="21387" y="15177"/>
                      <a:pt x="22245" y="21758"/>
                      <a:pt x="23390" y="27481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51">
                <a:extLst>
                  <a:ext uri="{FF2B5EF4-FFF2-40B4-BE49-F238E27FC236}">
                    <a16:creationId xmlns="" xmlns:a16="http://schemas.microsoft.com/office/drawing/2014/main" id="{81C224D3-2B60-4BF3-9A21-1EFE506DAFC7}"/>
                  </a:ext>
                </a:extLst>
              </p:cNvPr>
              <p:cNvSpPr/>
              <p:nvPr/>
            </p:nvSpPr>
            <p:spPr>
              <a:xfrm>
                <a:off x="10075154" y="2805810"/>
                <a:ext cx="25770" cy="61203"/>
              </a:xfrm>
              <a:custGeom>
                <a:avLst/>
                <a:gdLst>
                  <a:gd name="connsiteX0" fmla="*/ 22943 w 22889"/>
                  <a:gd name="connsiteY0" fmla="*/ 29486 h 54363"/>
                  <a:gd name="connsiteX1" fmla="*/ 21226 w 22889"/>
                  <a:gd name="connsiteY1" fmla="*/ 40073 h 54363"/>
                  <a:gd name="connsiteX2" fmla="*/ 10926 w 22889"/>
                  <a:gd name="connsiteY2" fmla="*/ 54665 h 54363"/>
                  <a:gd name="connsiteX3" fmla="*/ 1198 w 22889"/>
                  <a:gd name="connsiteY3" fmla="*/ 38928 h 54363"/>
                  <a:gd name="connsiteX4" fmla="*/ 3773 w 22889"/>
                  <a:gd name="connsiteY4" fmla="*/ 6882 h 54363"/>
                  <a:gd name="connsiteX5" fmla="*/ 11784 w 22889"/>
                  <a:gd name="connsiteY5" fmla="*/ 16 h 54363"/>
                  <a:gd name="connsiteX6" fmla="*/ 18651 w 22889"/>
                  <a:gd name="connsiteY6" fmla="*/ 6596 h 54363"/>
                  <a:gd name="connsiteX7" fmla="*/ 22943 w 22889"/>
                  <a:gd name="connsiteY7" fmla="*/ 2948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2943" y="29486"/>
                    </a:moveTo>
                    <a:cubicBezTo>
                      <a:pt x="22657" y="31775"/>
                      <a:pt x="22371" y="36067"/>
                      <a:pt x="21226" y="40073"/>
                    </a:cubicBezTo>
                    <a:cubicBezTo>
                      <a:pt x="19509" y="46081"/>
                      <a:pt x="19223" y="55237"/>
                      <a:pt x="10926" y="54665"/>
                    </a:cubicBezTo>
                    <a:cubicBezTo>
                      <a:pt x="3200" y="54093"/>
                      <a:pt x="2342" y="45223"/>
                      <a:pt x="1198" y="38928"/>
                    </a:cubicBezTo>
                    <a:cubicBezTo>
                      <a:pt x="-805" y="28056"/>
                      <a:pt x="-519" y="17183"/>
                      <a:pt x="3773" y="6882"/>
                    </a:cubicBezTo>
                    <a:cubicBezTo>
                      <a:pt x="5203" y="3449"/>
                      <a:pt x="6920" y="-271"/>
                      <a:pt x="11784" y="16"/>
                    </a:cubicBezTo>
                    <a:cubicBezTo>
                      <a:pt x="15504" y="302"/>
                      <a:pt x="17220" y="3449"/>
                      <a:pt x="18651" y="6596"/>
                    </a:cubicBezTo>
                    <a:cubicBezTo>
                      <a:pt x="21226" y="13463"/>
                      <a:pt x="22657" y="20330"/>
                      <a:pt x="22943" y="29486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52">
                <a:extLst>
                  <a:ext uri="{FF2B5EF4-FFF2-40B4-BE49-F238E27FC236}">
                    <a16:creationId xmlns="" xmlns:a16="http://schemas.microsoft.com/office/drawing/2014/main" id="{06203981-DF39-48E8-ACDB-CE8398B48D12}"/>
                  </a:ext>
                </a:extLst>
              </p:cNvPr>
              <p:cNvSpPr/>
              <p:nvPr/>
            </p:nvSpPr>
            <p:spPr>
              <a:xfrm>
                <a:off x="10329651" y="2927572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638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53">
                <a:extLst>
                  <a:ext uri="{FF2B5EF4-FFF2-40B4-BE49-F238E27FC236}">
                    <a16:creationId xmlns="" xmlns:a16="http://schemas.microsoft.com/office/drawing/2014/main" id="{AC08DBF5-5942-4506-A59E-9335236FB761}"/>
                  </a:ext>
                </a:extLst>
              </p:cNvPr>
              <p:cNvSpPr/>
              <p:nvPr/>
            </p:nvSpPr>
            <p:spPr>
              <a:xfrm>
                <a:off x="9670736" y="2697249"/>
                <a:ext cx="22549" cy="57982"/>
              </a:xfrm>
              <a:custGeom>
                <a:avLst/>
                <a:gdLst>
                  <a:gd name="connsiteX0" fmla="*/ 22220 w 20028"/>
                  <a:gd name="connsiteY0" fmla="*/ 30636 h 51502"/>
                  <a:gd name="connsiteX1" fmla="*/ 12206 w 20028"/>
                  <a:gd name="connsiteY1" fmla="*/ 53240 h 51502"/>
                  <a:gd name="connsiteX2" fmla="*/ 189 w 20028"/>
                  <a:gd name="connsiteY2" fmla="*/ 26916 h 51502"/>
                  <a:gd name="connsiteX3" fmla="*/ 1047 w 20028"/>
                  <a:gd name="connsiteY3" fmla="*/ 18619 h 51502"/>
                  <a:gd name="connsiteX4" fmla="*/ 12206 w 20028"/>
                  <a:gd name="connsiteY4" fmla="*/ 21 h 51502"/>
                  <a:gd name="connsiteX5" fmla="*/ 22220 w 20028"/>
                  <a:gd name="connsiteY5" fmla="*/ 19763 h 51502"/>
                  <a:gd name="connsiteX6" fmla="*/ 22220 w 20028"/>
                  <a:gd name="connsiteY6" fmla="*/ 3063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20" y="30636"/>
                    </a:moveTo>
                    <a:cubicBezTo>
                      <a:pt x="21648" y="36931"/>
                      <a:pt x="23079" y="52953"/>
                      <a:pt x="12206" y="53240"/>
                    </a:cubicBezTo>
                    <a:cubicBezTo>
                      <a:pt x="-956" y="53526"/>
                      <a:pt x="2478" y="36644"/>
                      <a:pt x="189" y="26916"/>
                    </a:cubicBezTo>
                    <a:cubicBezTo>
                      <a:pt x="-384" y="24341"/>
                      <a:pt x="475" y="21194"/>
                      <a:pt x="1047" y="18619"/>
                    </a:cubicBezTo>
                    <a:cubicBezTo>
                      <a:pt x="2764" y="10893"/>
                      <a:pt x="2478" y="-552"/>
                      <a:pt x="12206" y="21"/>
                    </a:cubicBezTo>
                    <a:cubicBezTo>
                      <a:pt x="21076" y="593"/>
                      <a:pt x="21362" y="11752"/>
                      <a:pt x="22220" y="19763"/>
                    </a:cubicBezTo>
                    <a:cubicBezTo>
                      <a:pt x="22506" y="21766"/>
                      <a:pt x="22220" y="24341"/>
                      <a:pt x="22220" y="3063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54">
                <a:extLst>
                  <a:ext uri="{FF2B5EF4-FFF2-40B4-BE49-F238E27FC236}">
                    <a16:creationId xmlns="" xmlns:a16="http://schemas.microsoft.com/office/drawing/2014/main" id="{04173491-84C8-4262-89BC-E526783A0129}"/>
                  </a:ext>
                </a:extLst>
              </p:cNvPr>
              <p:cNvSpPr/>
              <p:nvPr/>
            </p:nvSpPr>
            <p:spPr>
              <a:xfrm>
                <a:off x="9826876" y="2896333"/>
                <a:ext cx="22549" cy="61203"/>
              </a:xfrm>
              <a:custGeom>
                <a:avLst/>
                <a:gdLst>
                  <a:gd name="connsiteX0" fmla="*/ 21442 w 20028"/>
                  <a:gd name="connsiteY0" fmla="*/ 25760 h 54363"/>
                  <a:gd name="connsiteX1" fmla="*/ 20870 w 20028"/>
                  <a:gd name="connsiteY1" fmla="*/ 36633 h 54363"/>
                  <a:gd name="connsiteX2" fmla="*/ 10570 w 20028"/>
                  <a:gd name="connsiteY2" fmla="*/ 54372 h 54363"/>
                  <a:gd name="connsiteX3" fmla="*/ 842 w 20028"/>
                  <a:gd name="connsiteY3" fmla="*/ 37491 h 54363"/>
                  <a:gd name="connsiteX4" fmla="*/ 1986 w 20028"/>
                  <a:gd name="connsiteY4" fmla="*/ 10596 h 54363"/>
                  <a:gd name="connsiteX5" fmla="*/ 10284 w 20028"/>
                  <a:gd name="connsiteY5" fmla="*/ 9 h 54363"/>
                  <a:gd name="connsiteX6" fmla="*/ 19726 w 20028"/>
                  <a:gd name="connsiteY6" fmla="*/ 11168 h 54363"/>
                  <a:gd name="connsiteX7" fmla="*/ 21442 w 20028"/>
                  <a:gd name="connsiteY7" fmla="*/ 2576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1442" y="25760"/>
                    </a:moveTo>
                    <a:cubicBezTo>
                      <a:pt x="21156" y="30910"/>
                      <a:pt x="21156" y="33772"/>
                      <a:pt x="20870" y="36633"/>
                    </a:cubicBezTo>
                    <a:cubicBezTo>
                      <a:pt x="19726" y="44072"/>
                      <a:pt x="19726" y="54372"/>
                      <a:pt x="10570" y="54372"/>
                    </a:cubicBezTo>
                    <a:cubicBezTo>
                      <a:pt x="2558" y="54372"/>
                      <a:pt x="1700" y="44358"/>
                      <a:pt x="842" y="37491"/>
                    </a:cubicBezTo>
                    <a:cubicBezTo>
                      <a:pt x="-303" y="28621"/>
                      <a:pt x="-589" y="19465"/>
                      <a:pt x="1986" y="10596"/>
                    </a:cubicBezTo>
                    <a:cubicBezTo>
                      <a:pt x="3417" y="6018"/>
                      <a:pt x="4847" y="295"/>
                      <a:pt x="10284" y="9"/>
                    </a:cubicBezTo>
                    <a:cubicBezTo>
                      <a:pt x="16578" y="-277"/>
                      <a:pt x="18295" y="6304"/>
                      <a:pt x="19726" y="11168"/>
                    </a:cubicBezTo>
                    <a:cubicBezTo>
                      <a:pt x="21156" y="16318"/>
                      <a:pt x="21156" y="22041"/>
                      <a:pt x="21442" y="2576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55">
                <a:extLst>
                  <a:ext uri="{FF2B5EF4-FFF2-40B4-BE49-F238E27FC236}">
                    <a16:creationId xmlns="" xmlns:a16="http://schemas.microsoft.com/office/drawing/2014/main" id="{A83ABEFE-8DDE-4760-B8FC-9B354C78AD64}"/>
                  </a:ext>
                </a:extLst>
              </p:cNvPr>
              <p:cNvSpPr/>
              <p:nvPr/>
            </p:nvSpPr>
            <p:spPr>
              <a:xfrm>
                <a:off x="10851887" y="2792923"/>
                <a:ext cx="22549" cy="61203"/>
              </a:xfrm>
              <a:custGeom>
                <a:avLst/>
                <a:gdLst>
                  <a:gd name="connsiteX0" fmla="*/ 22574 w 20028"/>
                  <a:gd name="connsiteY0" fmla="*/ 26626 h 54363"/>
                  <a:gd name="connsiteX1" fmla="*/ 19141 w 20028"/>
                  <a:gd name="connsiteY1" fmla="*/ 47513 h 54363"/>
                  <a:gd name="connsiteX2" fmla="*/ 11416 w 20028"/>
                  <a:gd name="connsiteY2" fmla="*/ 54666 h 54363"/>
                  <a:gd name="connsiteX3" fmla="*/ 3690 w 20028"/>
                  <a:gd name="connsiteY3" fmla="*/ 47227 h 54363"/>
                  <a:gd name="connsiteX4" fmla="*/ 4263 w 20028"/>
                  <a:gd name="connsiteY4" fmla="*/ 6884 h 54363"/>
                  <a:gd name="connsiteX5" fmla="*/ 10843 w 20028"/>
                  <a:gd name="connsiteY5" fmla="*/ 17 h 54363"/>
                  <a:gd name="connsiteX6" fmla="*/ 18855 w 20028"/>
                  <a:gd name="connsiteY6" fmla="*/ 6884 h 54363"/>
                  <a:gd name="connsiteX7" fmla="*/ 22574 w 20028"/>
                  <a:gd name="connsiteY7" fmla="*/ 2662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2574" y="26626"/>
                    </a:moveTo>
                    <a:cubicBezTo>
                      <a:pt x="23147" y="33779"/>
                      <a:pt x="21144" y="40932"/>
                      <a:pt x="19141" y="47513"/>
                    </a:cubicBezTo>
                    <a:cubicBezTo>
                      <a:pt x="17996" y="50947"/>
                      <a:pt x="15994" y="54952"/>
                      <a:pt x="11416" y="54666"/>
                    </a:cubicBezTo>
                    <a:cubicBezTo>
                      <a:pt x="6838" y="54666"/>
                      <a:pt x="5121" y="50660"/>
                      <a:pt x="3690" y="47227"/>
                    </a:cubicBezTo>
                    <a:cubicBezTo>
                      <a:pt x="-1460" y="33779"/>
                      <a:pt x="-1174" y="20045"/>
                      <a:pt x="4263" y="6884"/>
                    </a:cubicBezTo>
                    <a:cubicBezTo>
                      <a:pt x="5407" y="3736"/>
                      <a:pt x="6838" y="303"/>
                      <a:pt x="10843" y="17"/>
                    </a:cubicBezTo>
                    <a:cubicBezTo>
                      <a:pt x="15421" y="-269"/>
                      <a:pt x="17424" y="3164"/>
                      <a:pt x="18855" y="6884"/>
                    </a:cubicBezTo>
                    <a:cubicBezTo>
                      <a:pt x="21144" y="13464"/>
                      <a:pt x="23147" y="19759"/>
                      <a:pt x="22574" y="2662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56">
                <a:extLst>
                  <a:ext uri="{FF2B5EF4-FFF2-40B4-BE49-F238E27FC236}">
                    <a16:creationId xmlns="" xmlns:a16="http://schemas.microsoft.com/office/drawing/2014/main" id="{0E6B94C6-A245-4AA3-97E9-BD350FB1FEAC}"/>
                  </a:ext>
                </a:extLst>
              </p:cNvPr>
              <p:cNvSpPr/>
              <p:nvPr/>
            </p:nvSpPr>
            <p:spPr>
              <a:xfrm>
                <a:off x="10658580" y="3029396"/>
                <a:ext cx="22549" cy="57982"/>
              </a:xfrm>
              <a:custGeom>
                <a:avLst/>
                <a:gdLst>
                  <a:gd name="connsiteX0" fmla="*/ 0 w 20028"/>
                  <a:gd name="connsiteY0" fmla="*/ 25453 h 51502"/>
                  <a:gd name="connsiteX1" fmla="*/ 10300 w 20028"/>
                  <a:gd name="connsiteY1" fmla="*/ 274 h 51502"/>
                  <a:gd name="connsiteX2" fmla="*/ 22031 w 20028"/>
                  <a:gd name="connsiteY2" fmla="*/ 28887 h 51502"/>
                  <a:gd name="connsiteX3" fmla="*/ 10586 w 20028"/>
                  <a:gd name="connsiteY3" fmla="*/ 54065 h 51502"/>
                  <a:gd name="connsiteX4" fmla="*/ 0 w 20028"/>
                  <a:gd name="connsiteY4" fmla="*/ 25453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8" h="51502">
                    <a:moveTo>
                      <a:pt x="0" y="25453"/>
                    </a:moveTo>
                    <a:cubicBezTo>
                      <a:pt x="1144" y="17442"/>
                      <a:pt x="-1717" y="5138"/>
                      <a:pt x="10300" y="274"/>
                    </a:cubicBezTo>
                    <a:cubicBezTo>
                      <a:pt x="16595" y="-2301"/>
                      <a:pt x="24034" y="13722"/>
                      <a:pt x="22031" y="28887"/>
                    </a:cubicBezTo>
                    <a:cubicBezTo>
                      <a:pt x="20887" y="38042"/>
                      <a:pt x="23176" y="50346"/>
                      <a:pt x="10586" y="54065"/>
                    </a:cubicBezTo>
                    <a:cubicBezTo>
                      <a:pt x="5150" y="55782"/>
                      <a:pt x="0" y="42907"/>
                      <a:pt x="0" y="25453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57">
                <a:extLst>
                  <a:ext uri="{FF2B5EF4-FFF2-40B4-BE49-F238E27FC236}">
                    <a16:creationId xmlns="" xmlns:a16="http://schemas.microsoft.com/office/drawing/2014/main" id="{DCF3D7D1-61FA-471C-827A-FDE22F020BB2}"/>
                  </a:ext>
                </a:extLst>
              </p:cNvPr>
              <p:cNvSpPr/>
              <p:nvPr/>
            </p:nvSpPr>
            <p:spPr>
              <a:xfrm>
                <a:off x="10876658" y="2644722"/>
                <a:ext cx="22549" cy="61203"/>
              </a:xfrm>
              <a:custGeom>
                <a:avLst/>
                <a:gdLst>
                  <a:gd name="connsiteX0" fmla="*/ 0 w 20028"/>
                  <a:gd name="connsiteY0" fmla="*/ 27220 h 54363"/>
                  <a:gd name="connsiteX1" fmla="*/ 2861 w 20028"/>
                  <a:gd name="connsiteY1" fmla="*/ 10625 h 54363"/>
                  <a:gd name="connsiteX2" fmla="*/ 12017 w 20028"/>
                  <a:gd name="connsiteY2" fmla="*/ 38 h 54363"/>
                  <a:gd name="connsiteX3" fmla="*/ 20029 w 20028"/>
                  <a:gd name="connsiteY3" fmla="*/ 10625 h 54363"/>
                  <a:gd name="connsiteX4" fmla="*/ 19170 w 20028"/>
                  <a:gd name="connsiteY4" fmla="*/ 46676 h 54363"/>
                  <a:gd name="connsiteX5" fmla="*/ 10873 w 20028"/>
                  <a:gd name="connsiteY5" fmla="*/ 54974 h 54363"/>
                  <a:gd name="connsiteX6" fmla="*/ 3434 w 20028"/>
                  <a:gd name="connsiteY6" fmla="*/ 46962 h 54363"/>
                  <a:gd name="connsiteX7" fmla="*/ 0 w 20028"/>
                  <a:gd name="connsiteY7" fmla="*/ 2722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0" y="27220"/>
                    </a:moveTo>
                    <a:cubicBezTo>
                      <a:pt x="858" y="21783"/>
                      <a:pt x="1717" y="16061"/>
                      <a:pt x="2861" y="10625"/>
                    </a:cubicBezTo>
                    <a:cubicBezTo>
                      <a:pt x="4006" y="5474"/>
                      <a:pt x="5722" y="-534"/>
                      <a:pt x="12017" y="38"/>
                    </a:cubicBezTo>
                    <a:cubicBezTo>
                      <a:pt x="17454" y="324"/>
                      <a:pt x="18884" y="6047"/>
                      <a:pt x="20029" y="10625"/>
                    </a:cubicBezTo>
                    <a:cubicBezTo>
                      <a:pt x="23176" y="22642"/>
                      <a:pt x="23748" y="34945"/>
                      <a:pt x="19170" y="46676"/>
                    </a:cubicBezTo>
                    <a:cubicBezTo>
                      <a:pt x="17740" y="50682"/>
                      <a:pt x="16023" y="55546"/>
                      <a:pt x="10873" y="54974"/>
                    </a:cubicBezTo>
                    <a:cubicBezTo>
                      <a:pt x="6867" y="54687"/>
                      <a:pt x="4864" y="50682"/>
                      <a:pt x="3434" y="46962"/>
                    </a:cubicBezTo>
                    <a:cubicBezTo>
                      <a:pt x="1717" y="40667"/>
                      <a:pt x="0" y="34087"/>
                      <a:pt x="0" y="2722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58">
                <a:extLst>
                  <a:ext uri="{FF2B5EF4-FFF2-40B4-BE49-F238E27FC236}">
                    <a16:creationId xmlns="" xmlns:a16="http://schemas.microsoft.com/office/drawing/2014/main" id="{A51AADDF-8FD4-4758-84C9-A3EF23A0DBBE}"/>
                  </a:ext>
                </a:extLst>
              </p:cNvPr>
              <p:cNvSpPr/>
              <p:nvPr/>
            </p:nvSpPr>
            <p:spPr>
              <a:xfrm>
                <a:off x="10565918" y="2847331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506" y="21790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59">
                <a:extLst>
                  <a:ext uri="{FF2B5EF4-FFF2-40B4-BE49-F238E27FC236}">
                    <a16:creationId xmlns="" xmlns:a16="http://schemas.microsoft.com/office/drawing/2014/main" id="{670FA331-BA4A-4522-B0A6-A7DA12159BAF}"/>
                  </a:ext>
                </a:extLst>
              </p:cNvPr>
              <p:cNvSpPr/>
              <p:nvPr/>
            </p:nvSpPr>
            <p:spPr>
              <a:xfrm>
                <a:off x="10342821" y="3121182"/>
                <a:ext cx="22549" cy="57982"/>
              </a:xfrm>
              <a:custGeom>
                <a:avLst/>
                <a:gdLst>
                  <a:gd name="connsiteX0" fmla="*/ 69 w 20028"/>
                  <a:gd name="connsiteY0" fmla="*/ 23466 h 51502"/>
                  <a:gd name="connsiteX1" fmla="*/ 10369 w 20028"/>
                  <a:gd name="connsiteY1" fmla="*/ 4 h 51502"/>
                  <a:gd name="connsiteX2" fmla="*/ 21814 w 20028"/>
                  <a:gd name="connsiteY2" fmla="*/ 25755 h 51502"/>
                  <a:gd name="connsiteX3" fmla="*/ 18667 w 20028"/>
                  <a:gd name="connsiteY3" fmla="*/ 45211 h 51502"/>
                  <a:gd name="connsiteX4" fmla="*/ 10083 w 20028"/>
                  <a:gd name="connsiteY4" fmla="*/ 53795 h 51502"/>
                  <a:gd name="connsiteX5" fmla="*/ 2358 w 20028"/>
                  <a:gd name="connsiteY5" fmla="*/ 44639 h 51502"/>
                  <a:gd name="connsiteX6" fmla="*/ 69 w 20028"/>
                  <a:gd name="connsiteY6" fmla="*/ 2346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69" y="23466"/>
                    </a:moveTo>
                    <a:cubicBezTo>
                      <a:pt x="641" y="16027"/>
                      <a:pt x="-1075" y="290"/>
                      <a:pt x="10369" y="4"/>
                    </a:cubicBezTo>
                    <a:cubicBezTo>
                      <a:pt x="22959" y="-282"/>
                      <a:pt x="20098" y="16027"/>
                      <a:pt x="21814" y="25755"/>
                    </a:cubicBezTo>
                    <a:cubicBezTo>
                      <a:pt x="22959" y="32049"/>
                      <a:pt x="20384" y="38916"/>
                      <a:pt x="18667" y="45211"/>
                    </a:cubicBezTo>
                    <a:cubicBezTo>
                      <a:pt x="17523" y="49217"/>
                      <a:pt x="14947" y="53795"/>
                      <a:pt x="10083" y="53795"/>
                    </a:cubicBezTo>
                    <a:cubicBezTo>
                      <a:pt x="5219" y="53509"/>
                      <a:pt x="3789" y="48645"/>
                      <a:pt x="2358" y="44639"/>
                    </a:cubicBezTo>
                    <a:cubicBezTo>
                      <a:pt x="355" y="38630"/>
                      <a:pt x="-217" y="32622"/>
                      <a:pt x="69" y="2346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60">
                <a:extLst>
                  <a:ext uri="{FF2B5EF4-FFF2-40B4-BE49-F238E27FC236}">
                    <a16:creationId xmlns="" xmlns:a16="http://schemas.microsoft.com/office/drawing/2014/main" id="{AA5F92D6-C6A9-47F4-B864-8CF5651C2D85}"/>
                  </a:ext>
                </a:extLst>
              </p:cNvPr>
              <p:cNvSpPr/>
              <p:nvPr/>
            </p:nvSpPr>
            <p:spPr>
              <a:xfrm>
                <a:off x="9892205" y="3090247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352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61">
                <a:extLst>
                  <a:ext uri="{FF2B5EF4-FFF2-40B4-BE49-F238E27FC236}">
                    <a16:creationId xmlns="" xmlns:a16="http://schemas.microsoft.com/office/drawing/2014/main" id="{51AAA8D2-7EAB-4C38-B4A9-C272D0E1F147}"/>
                  </a:ext>
                </a:extLst>
              </p:cNvPr>
              <p:cNvSpPr/>
              <p:nvPr/>
            </p:nvSpPr>
            <p:spPr>
              <a:xfrm>
                <a:off x="10075001" y="3019346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792" y="22076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63">
                <a:extLst>
                  <a:ext uri="{FF2B5EF4-FFF2-40B4-BE49-F238E27FC236}">
                    <a16:creationId xmlns="" xmlns:a16="http://schemas.microsoft.com/office/drawing/2014/main" id="{EDB7468D-8993-4809-9658-A8B23679E584}"/>
                  </a:ext>
                </a:extLst>
              </p:cNvPr>
              <p:cNvSpPr/>
              <p:nvPr/>
            </p:nvSpPr>
            <p:spPr>
              <a:xfrm>
                <a:off x="9608113" y="3238570"/>
                <a:ext cx="9961" cy="26562"/>
              </a:xfrm>
              <a:custGeom>
                <a:avLst/>
                <a:gdLst>
                  <a:gd name="connsiteX0" fmla="*/ 4287 w 18855"/>
                  <a:gd name="connsiteY0" fmla="*/ 0 h 50281"/>
                  <a:gd name="connsiteX1" fmla="*/ 21886 w 18855"/>
                  <a:gd name="connsiteY1" fmla="*/ 49652 h 50281"/>
                  <a:gd name="connsiteX2" fmla="*/ 1145 w 18855"/>
                  <a:gd name="connsiteY2" fmla="*/ 38968 h 50281"/>
                  <a:gd name="connsiteX3" fmla="*/ 4287 w 18855"/>
                  <a:gd name="connsiteY3" fmla="*/ 0 h 5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" h="50281">
                    <a:moveTo>
                      <a:pt x="4287" y="0"/>
                    </a:moveTo>
                    <a:cubicBezTo>
                      <a:pt x="16229" y="14456"/>
                      <a:pt x="1145" y="38339"/>
                      <a:pt x="21886" y="49652"/>
                    </a:cubicBezTo>
                    <a:cubicBezTo>
                      <a:pt x="8058" y="59709"/>
                      <a:pt x="4287" y="49652"/>
                      <a:pt x="1145" y="38968"/>
                    </a:cubicBezTo>
                    <a:cubicBezTo>
                      <a:pt x="-1369" y="25769"/>
                      <a:pt x="516" y="12570"/>
                      <a:pt x="4287" y="0"/>
                    </a:cubicBezTo>
                    <a:close/>
                  </a:path>
                </a:pathLst>
              </a:custGeom>
              <a:solidFill>
                <a:srgbClr val="434248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D0827A78-ECFE-4FC3-BBA8-20EA57148DDE}"/>
                </a:ext>
              </a:extLst>
            </p:cNvPr>
            <p:cNvGrpSpPr/>
            <p:nvPr/>
          </p:nvGrpSpPr>
          <p:grpSpPr>
            <a:xfrm>
              <a:off x="4592760" y="4510247"/>
              <a:ext cx="937972" cy="1329851"/>
              <a:chOff x="8373887" y="2298328"/>
              <a:chExt cx="611302" cy="866700"/>
            </a:xfrm>
          </p:grpSpPr>
          <p:sp>
            <p:nvSpPr>
              <p:cNvPr id="51" name="Freeform: Shape 38">
                <a:extLst>
                  <a:ext uri="{FF2B5EF4-FFF2-40B4-BE49-F238E27FC236}">
                    <a16:creationId xmlns="" xmlns:a16="http://schemas.microsoft.com/office/drawing/2014/main" id="{8B839122-F058-41A3-B2F0-27794FB79F88}"/>
                  </a:ext>
                </a:extLst>
              </p:cNvPr>
              <p:cNvSpPr/>
              <p:nvPr/>
            </p:nvSpPr>
            <p:spPr>
              <a:xfrm>
                <a:off x="8373887" y="2569946"/>
                <a:ext cx="608160" cy="595082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39">
                <a:extLst>
                  <a:ext uri="{FF2B5EF4-FFF2-40B4-BE49-F238E27FC236}">
                    <a16:creationId xmlns="" xmlns:a16="http://schemas.microsoft.com/office/drawing/2014/main" id="{66C0F472-E70C-4C9C-8D18-BCEA18250333}"/>
                  </a:ext>
                </a:extLst>
              </p:cNvPr>
              <p:cNvSpPr/>
              <p:nvPr/>
            </p:nvSpPr>
            <p:spPr>
              <a:xfrm>
                <a:off x="8703997" y="2599140"/>
                <a:ext cx="281192" cy="555846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40">
                <a:extLst>
                  <a:ext uri="{FF2B5EF4-FFF2-40B4-BE49-F238E27FC236}">
                    <a16:creationId xmlns="" xmlns:a16="http://schemas.microsoft.com/office/drawing/2014/main" id="{A3CC5817-CCB1-49F9-A982-FEF845F2CE87}"/>
                  </a:ext>
                </a:extLst>
              </p:cNvPr>
              <p:cNvSpPr/>
              <p:nvPr/>
            </p:nvSpPr>
            <p:spPr>
              <a:xfrm>
                <a:off x="8530964" y="2298328"/>
                <a:ext cx="366203" cy="359665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38B3EBE-B39C-4589-BCC8-512D10188BD3}"/>
                </a:ext>
              </a:extLst>
            </p:cNvPr>
            <p:cNvGrpSpPr/>
            <p:nvPr/>
          </p:nvGrpSpPr>
          <p:grpSpPr>
            <a:xfrm>
              <a:off x="6093559" y="3991940"/>
              <a:ext cx="933151" cy="1849841"/>
              <a:chOff x="4513211" y="4124289"/>
              <a:chExt cx="227247" cy="450485"/>
            </a:xfrm>
          </p:grpSpPr>
          <p:sp>
            <p:nvSpPr>
              <p:cNvPr id="48" name="Freeform: Shape 92">
                <a:extLst>
                  <a:ext uri="{FF2B5EF4-FFF2-40B4-BE49-F238E27FC236}">
                    <a16:creationId xmlns="" xmlns:a16="http://schemas.microsoft.com/office/drawing/2014/main" id="{41FCB5DE-D66D-4D40-8B40-DABAB012DFE5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93">
                <a:extLst>
                  <a:ext uri="{FF2B5EF4-FFF2-40B4-BE49-F238E27FC236}">
                    <a16:creationId xmlns="" xmlns:a16="http://schemas.microsoft.com/office/drawing/2014/main" id="{9DB7321E-8828-41E1-A9AC-656F5733CFF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94">
                <a:extLst>
                  <a:ext uri="{FF2B5EF4-FFF2-40B4-BE49-F238E27FC236}">
                    <a16:creationId xmlns="" xmlns:a16="http://schemas.microsoft.com/office/drawing/2014/main" id="{3659247A-DF21-4C44-BFDF-ECB68C7394B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07">
              <a:extLst>
                <a:ext uri="{FF2B5EF4-FFF2-40B4-BE49-F238E27FC236}">
                  <a16:creationId xmlns="" xmlns:a16="http://schemas.microsoft.com/office/drawing/2014/main" id="{ED25DE03-4A70-44F3-90F1-277E013574E1}"/>
                </a:ext>
              </a:extLst>
            </p:cNvPr>
            <p:cNvGrpSpPr/>
            <p:nvPr/>
          </p:nvGrpSpPr>
          <p:grpSpPr>
            <a:xfrm rot="6123598">
              <a:off x="6636119" y="4994572"/>
              <a:ext cx="734852" cy="1288258"/>
              <a:chOff x="5324475" y="2076450"/>
              <a:chExt cx="1543050" cy="2705100"/>
            </a:xfrm>
          </p:grpSpPr>
          <p:sp>
            <p:nvSpPr>
              <p:cNvPr id="39" name="Freeform: Shape 83">
                <a:extLst>
                  <a:ext uri="{FF2B5EF4-FFF2-40B4-BE49-F238E27FC236}">
                    <a16:creationId xmlns="" xmlns:a16="http://schemas.microsoft.com/office/drawing/2014/main" id="{7989E8DF-0D8A-4C94-B624-069DBADDC7E8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84">
                <a:extLst>
                  <a:ext uri="{FF2B5EF4-FFF2-40B4-BE49-F238E27FC236}">
                    <a16:creationId xmlns="" xmlns:a16="http://schemas.microsoft.com/office/drawing/2014/main" id="{79224173-028C-437C-8A0F-5C96EA1A9305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85">
                <a:extLst>
                  <a:ext uri="{FF2B5EF4-FFF2-40B4-BE49-F238E27FC236}">
                    <a16:creationId xmlns="" xmlns:a16="http://schemas.microsoft.com/office/drawing/2014/main" id="{1EBE890D-89D2-4310-BF9D-B72C6D0F6659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86">
                <a:extLst>
                  <a:ext uri="{FF2B5EF4-FFF2-40B4-BE49-F238E27FC236}">
                    <a16:creationId xmlns="" xmlns:a16="http://schemas.microsoft.com/office/drawing/2014/main" id="{608A232B-AD33-4D1E-B2EA-D1B32079C33F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87">
                <a:extLst>
                  <a:ext uri="{FF2B5EF4-FFF2-40B4-BE49-F238E27FC236}">
                    <a16:creationId xmlns="" xmlns:a16="http://schemas.microsoft.com/office/drawing/2014/main" id="{A7EAAC10-602F-4E87-8E1D-D5FE5F9DAFF9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88">
                <a:extLst>
                  <a:ext uri="{FF2B5EF4-FFF2-40B4-BE49-F238E27FC236}">
                    <a16:creationId xmlns="" xmlns:a16="http://schemas.microsoft.com/office/drawing/2014/main" id="{5FE7D779-2236-4352-B670-AFF9DDEE68D3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89">
                <a:extLst>
                  <a:ext uri="{FF2B5EF4-FFF2-40B4-BE49-F238E27FC236}">
                    <a16:creationId xmlns="" xmlns:a16="http://schemas.microsoft.com/office/drawing/2014/main" id="{F340511E-CBA6-4AC7-901A-79E4D866B718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90">
                <a:extLst>
                  <a:ext uri="{FF2B5EF4-FFF2-40B4-BE49-F238E27FC236}">
                    <a16:creationId xmlns="" xmlns:a16="http://schemas.microsoft.com/office/drawing/2014/main" id="{AF52B110-020F-4570-BEEA-DEB90F7304F1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91">
                <a:extLst>
                  <a:ext uri="{FF2B5EF4-FFF2-40B4-BE49-F238E27FC236}">
                    <a16:creationId xmlns="" xmlns:a16="http://schemas.microsoft.com/office/drawing/2014/main" id="{C46593A7-6FC7-4C2B-AF63-67B918C625DE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993E49C8-2CE8-4969-AA94-CBFCE7BA36D4}"/>
                </a:ext>
              </a:extLst>
            </p:cNvPr>
            <p:cNvGrpSpPr/>
            <p:nvPr/>
          </p:nvGrpSpPr>
          <p:grpSpPr>
            <a:xfrm>
              <a:off x="5017172" y="4793559"/>
              <a:ext cx="860955" cy="1048222"/>
              <a:chOff x="4818669" y="3159645"/>
              <a:chExt cx="721116" cy="877967"/>
            </a:xfrm>
          </p:grpSpPr>
          <p:sp>
            <p:nvSpPr>
              <p:cNvPr id="33" name="Freeform: Shape 70">
                <a:extLst>
                  <a:ext uri="{FF2B5EF4-FFF2-40B4-BE49-F238E27FC236}">
                    <a16:creationId xmlns="" xmlns:a16="http://schemas.microsoft.com/office/drawing/2014/main" id="{80B70347-E2E4-4A0A-8632-E28A99F3E82F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71">
                <a:extLst>
                  <a:ext uri="{FF2B5EF4-FFF2-40B4-BE49-F238E27FC236}">
                    <a16:creationId xmlns="" xmlns:a16="http://schemas.microsoft.com/office/drawing/2014/main" id="{E8F5E6C9-884F-4927-A8B5-825246474B04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72">
                <a:extLst>
                  <a:ext uri="{FF2B5EF4-FFF2-40B4-BE49-F238E27FC236}">
                    <a16:creationId xmlns="" xmlns:a16="http://schemas.microsoft.com/office/drawing/2014/main" id="{A079B292-9B7B-41F5-975A-E27CF6C7B6FA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73">
                <a:extLst>
                  <a:ext uri="{FF2B5EF4-FFF2-40B4-BE49-F238E27FC236}">
                    <a16:creationId xmlns="" xmlns:a16="http://schemas.microsoft.com/office/drawing/2014/main" id="{95855842-31A8-4B74-B842-4A49C8DA9FF7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74">
                <a:extLst>
                  <a:ext uri="{FF2B5EF4-FFF2-40B4-BE49-F238E27FC236}">
                    <a16:creationId xmlns="" xmlns:a16="http://schemas.microsoft.com/office/drawing/2014/main" id="{DCFB76D5-EC24-4B1B-BF92-9A240C906F2F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75">
                <a:extLst>
                  <a:ext uri="{FF2B5EF4-FFF2-40B4-BE49-F238E27FC236}">
                    <a16:creationId xmlns="" xmlns:a16="http://schemas.microsoft.com/office/drawing/2014/main" id="{38880A92-C816-4CCC-942F-389A88E77703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24" name="Graphic 65">
              <a:extLst>
                <a:ext uri="{FF2B5EF4-FFF2-40B4-BE49-F238E27FC236}">
                  <a16:creationId xmlns="" xmlns:a16="http://schemas.microsoft.com/office/drawing/2014/main" id="{13DB0962-4C1A-4DB4-A854-24FC3DCD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58071" y="5558455"/>
              <a:ext cx="991583" cy="5064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B0A01A07-27EE-4D76-8599-4A74D393D689}"/>
                </a:ext>
              </a:extLst>
            </p:cNvPr>
            <p:cNvGrpSpPr/>
            <p:nvPr/>
          </p:nvGrpSpPr>
          <p:grpSpPr>
            <a:xfrm>
              <a:off x="5178971" y="5439192"/>
              <a:ext cx="600906" cy="674296"/>
              <a:chOff x="6463812" y="2951406"/>
              <a:chExt cx="898103" cy="1007790"/>
            </a:xfrm>
          </p:grpSpPr>
          <p:sp>
            <p:nvSpPr>
              <p:cNvPr id="26" name="Freeform: Shape 177">
                <a:extLst>
                  <a:ext uri="{FF2B5EF4-FFF2-40B4-BE49-F238E27FC236}">
                    <a16:creationId xmlns="" xmlns:a16="http://schemas.microsoft.com/office/drawing/2014/main" id="{E0604B6F-2D49-44FE-972F-D8A691B0F372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78">
                <a:extLst>
                  <a:ext uri="{FF2B5EF4-FFF2-40B4-BE49-F238E27FC236}">
                    <a16:creationId xmlns="" xmlns:a16="http://schemas.microsoft.com/office/drawing/2014/main" id="{1473693A-2F5F-4597-A80B-325E5F8F415D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179">
                <a:extLst>
                  <a:ext uri="{FF2B5EF4-FFF2-40B4-BE49-F238E27FC236}">
                    <a16:creationId xmlns="" xmlns:a16="http://schemas.microsoft.com/office/drawing/2014/main" id="{8DC0F122-3F14-4EBC-9C2E-E48495EF600C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80">
                <a:extLst>
                  <a:ext uri="{FF2B5EF4-FFF2-40B4-BE49-F238E27FC236}">
                    <a16:creationId xmlns="" xmlns:a16="http://schemas.microsoft.com/office/drawing/2014/main" id="{9B6AA3C4-E385-4D76-A15D-2AE014985A6A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81">
                <a:extLst>
                  <a:ext uri="{FF2B5EF4-FFF2-40B4-BE49-F238E27FC236}">
                    <a16:creationId xmlns="" xmlns:a16="http://schemas.microsoft.com/office/drawing/2014/main" id="{3CE43F86-6912-49BB-B089-8D8971F78C9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82">
                <a:extLst>
                  <a:ext uri="{FF2B5EF4-FFF2-40B4-BE49-F238E27FC236}">
                    <a16:creationId xmlns="" xmlns:a16="http://schemas.microsoft.com/office/drawing/2014/main" id="{4E3227A8-84C0-4B24-8A49-4CDF69F206C1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83">
                <a:extLst>
                  <a:ext uri="{FF2B5EF4-FFF2-40B4-BE49-F238E27FC236}">
                    <a16:creationId xmlns="" xmlns:a16="http://schemas.microsoft.com/office/drawing/2014/main" id="{D54449BD-DE4D-4219-971B-B7720F45361D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8" name="Title 69">
            <a:extLst>
              <a:ext uri="{FF2B5EF4-FFF2-40B4-BE49-F238E27FC236}">
                <a16:creationId xmlns="" xmlns:a16="http://schemas.microsoft.com/office/drawing/2014/main" id="{23B82FF4-953D-4866-866F-F59F8CADC59A}"/>
              </a:ext>
            </a:extLst>
          </p:cNvPr>
          <p:cNvSpPr txBox="1">
            <a:spLocks/>
          </p:cNvSpPr>
          <p:nvPr/>
        </p:nvSpPr>
        <p:spPr>
          <a:xfrm>
            <a:off x="-148" y="5402327"/>
            <a:ext cx="12192000" cy="7511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altLang="ko-KR" sz="2000" b="1" dirty="0">
                <a:solidFill>
                  <a:srgbClr val="4A5A2B"/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YOU CAN EAT YOUR CAKE AND HAVE IT WITH FARMFUNDS AFRICA</a:t>
            </a:r>
            <a:endParaRPr lang="ko-KR" altLang="en-US" sz="2000" b="1" dirty="0">
              <a:solidFill>
                <a:srgbClr val="4A5A2B"/>
              </a:solidFill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129" name="Text Placeholder 70">
            <a:extLst>
              <a:ext uri="{FF2B5EF4-FFF2-40B4-BE49-F238E27FC236}">
                <a16:creationId xmlns="" xmlns:a16="http://schemas.microsoft.com/office/drawing/2014/main" id="{C58FD5B1-FF5C-48C0-8F31-2FEABA0312DA}"/>
              </a:ext>
            </a:extLst>
          </p:cNvPr>
          <p:cNvSpPr txBox="1">
            <a:spLocks/>
          </p:cNvSpPr>
          <p:nvPr/>
        </p:nvSpPr>
        <p:spPr>
          <a:xfrm>
            <a:off x="-148" y="6130078"/>
            <a:ext cx="12192000" cy="32307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ko-KR" altLang="en-US" sz="1800" dirty="0">
              <a:solidFill>
                <a:schemeClr val="accent5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8691200E-C0FA-4E13-90E7-D221D17FEB98}"/>
              </a:ext>
            </a:extLst>
          </p:cNvPr>
          <p:cNvSpPr>
            <a:spLocks/>
          </p:cNvSpPr>
          <p:nvPr/>
        </p:nvSpPr>
        <p:spPr bwMode="auto">
          <a:xfrm>
            <a:off x="3493477" y="308080"/>
            <a:ext cx="5192087" cy="5154874"/>
          </a:xfrm>
          <a:custGeom>
            <a:avLst/>
            <a:gdLst>
              <a:gd name="connsiteX0" fmla="*/ 1654787 w 5281368"/>
              <a:gd name="connsiteY0" fmla="*/ 4911621 h 5291231"/>
              <a:gd name="connsiteX1" fmla="*/ 1553230 w 5281368"/>
              <a:gd name="connsiteY1" fmla="*/ 4895365 h 5291231"/>
              <a:gd name="connsiteX2" fmla="*/ 1417297 w 5281368"/>
              <a:gd name="connsiteY2" fmla="*/ 4906924 h 5291231"/>
              <a:gd name="connsiteX3" fmla="*/ 1493739 w 5281368"/>
              <a:gd name="connsiteY3" fmla="*/ 4931467 h 5291231"/>
              <a:gd name="connsiteX4" fmla="*/ 1592509 w 5281368"/>
              <a:gd name="connsiteY4" fmla="*/ 4953472 h 5291231"/>
              <a:gd name="connsiteX5" fmla="*/ 1711638 w 5281368"/>
              <a:gd name="connsiteY5" fmla="*/ 4963212 h 5291231"/>
              <a:gd name="connsiteX6" fmla="*/ 1676756 w 5281368"/>
              <a:gd name="connsiteY6" fmla="*/ 4942117 h 5291231"/>
              <a:gd name="connsiteX7" fmla="*/ 1629327 w 5281368"/>
              <a:gd name="connsiteY7" fmla="*/ 4946892 h 5291231"/>
              <a:gd name="connsiteX8" fmla="*/ 1654787 w 5281368"/>
              <a:gd name="connsiteY8" fmla="*/ 4911621 h 5291231"/>
              <a:gd name="connsiteX9" fmla="*/ 706566 w 5281368"/>
              <a:gd name="connsiteY9" fmla="*/ 3951131 h 5291231"/>
              <a:gd name="connsiteX10" fmla="*/ 705819 w 5281368"/>
              <a:gd name="connsiteY10" fmla="*/ 3952148 h 5291231"/>
              <a:gd name="connsiteX11" fmla="*/ 702502 w 5281368"/>
              <a:gd name="connsiteY11" fmla="*/ 3948149 h 5291231"/>
              <a:gd name="connsiteX12" fmla="*/ 706566 w 5281368"/>
              <a:gd name="connsiteY12" fmla="*/ 3951131 h 5291231"/>
              <a:gd name="connsiteX13" fmla="*/ 804823 w 5281368"/>
              <a:gd name="connsiteY13" fmla="*/ 4032646 h 5291231"/>
              <a:gd name="connsiteX14" fmla="*/ 806235 w 5281368"/>
              <a:gd name="connsiteY14" fmla="*/ 4036797 h 5291231"/>
              <a:gd name="connsiteX15" fmla="*/ 804576 w 5281368"/>
              <a:gd name="connsiteY15" fmla="*/ 4034798 h 5291231"/>
              <a:gd name="connsiteX16" fmla="*/ 767008 w 5281368"/>
              <a:gd name="connsiteY16" fmla="*/ 3945440 h 5291231"/>
              <a:gd name="connsiteX17" fmla="*/ 764024 w 5281368"/>
              <a:gd name="connsiteY17" fmla="*/ 3949506 h 5291231"/>
              <a:gd name="connsiteX18" fmla="*/ 767008 w 5281368"/>
              <a:gd name="connsiteY18" fmla="*/ 3945440 h 5291231"/>
              <a:gd name="connsiteX19" fmla="*/ 632603 w 5281368"/>
              <a:gd name="connsiteY19" fmla="*/ 3701082 h 5291231"/>
              <a:gd name="connsiteX20" fmla="*/ 636565 w 5281368"/>
              <a:gd name="connsiteY20" fmla="*/ 3705796 h 5291231"/>
              <a:gd name="connsiteX21" fmla="*/ 632875 w 5281368"/>
              <a:gd name="connsiteY21" fmla="*/ 3702305 h 5291231"/>
              <a:gd name="connsiteX22" fmla="*/ 643612 w 5281368"/>
              <a:gd name="connsiteY22" fmla="*/ 3704711 h 5291231"/>
              <a:gd name="connsiteX23" fmla="*/ 644691 w 5281368"/>
              <a:gd name="connsiteY23" fmla="*/ 3711759 h 5291231"/>
              <a:gd name="connsiteX24" fmla="*/ 641985 w 5281368"/>
              <a:gd name="connsiteY24" fmla="*/ 3705864 h 5291231"/>
              <a:gd name="connsiteX25" fmla="*/ 641026 w 5281368"/>
              <a:gd name="connsiteY25" fmla="*/ 3702813 h 5291231"/>
              <a:gd name="connsiteX26" fmla="*/ 563003 w 5281368"/>
              <a:gd name="connsiteY26" fmla="*/ 3507900 h 5291231"/>
              <a:gd name="connsiteX27" fmla="*/ 564025 w 5281368"/>
              <a:gd name="connsiteY27" fmla="*/ 3514880 h 5291231"/>
              <a:gd name="connsiteX28" fmla="*/ 562423 w 5281368"/>
              <a:gd name="connsiteY28" fmla="*/ 3512950 h 5291231"/>
              <a:gd name="connsiteX29" fmla="*/ 563003 w 5281368"/>
              <a:gd name="connsiteY29" fmla="*/ 3507900 h 5291231"/>
              <a:gd name="connsiteX30" fmla="*/ 408049 w 5281368"/>
              <a:gd name="connsiteY30" fmla="*/ 2730959 h 5291231"/>
              <a:gd name="connsiteX31" fmla="*/ 406571 w 5281368"/>
              <a:gd name="connsiteY31" fmla="*/ 2886292 h 5291231"/>
              <a:gd name="connsiteX32" fmla="*/ 437347 w 5281368"/>
              <a:gd name="connsiteY32" fmla="*/ 3040270 h 5291231"/>
              <a:gd name="connsiteX33" fmla="*/ 433283 w 5281368"/>
              <a:gd name="connsiteY33" fmla="*/ 3037289 h 5291231"/>
              <a:gd name="connsiteX34" fmla="*/ 428142 w 5281368"/>
              <a:gd name="connsiteY34" fmla="*/ 3027259 h 5291231"/>
              <a:gd name="connsiteX35" fmla="*/ 429221 w 5281368"/>
              <a:gd name="connsiteY35" fmla="*/ 3034307 h 5291231"/>
              <a:gd name="connsiteX36" fmla="*/ 427314 w 5281368"/>
              <a:gd name="connsiteY36" fmla="*/ 3045421 h 5291231"/>
              <a:gd name="connsiteX37" fmla="*/ 424079 w 5281368"/>
              <a:gd name="connsiteY37" fmla="*/ 3024276 h 5291231"/>
              <a:gd name="connsiteX38" fmla="*/ 434539 w 5281368"/>
              <a:gd name="connsiteY38" fmla="*/ 3163344 h 5291231"/>
              <a:gd name="connsiteX39" fmla="*/ 482645 w 5281368"/>
              <a:gd name="connsiteY39" fmla="*/ 3336300 h 5291231"/>
              <a:gd name="connsiteX40" fmla="*/ 515075 w 5281368"/>
              <a:gd name="connsiteY40" fmla="*/ 3453953 h 5291231"/>
              <a:gd name="connsiteX41" fmla="*/ 560521 w 5281368"/>
              <a:gd name="connsiteY41" fmla="*/ 3562389 h 5291231"/>
              <a:gd name="connsiteX42" fmla="*/ 595684 w 5281368"/>
              <a:gd name="connsiteY42" fmla="*/ 3650764 h 5291231"/>
              <a:gd name="connsiteX43" fmla="*/ 596762 w 5281368"/>
              <a:gd name="connsiteY43" fmla="*/ 3657813 h 5291231"/>
              <a:gd name="connsiteX44" fmla="*/ 601903 w 5281368"/>
              <a:gd name="connsiteY44" fmla="*/ 3667843 h 5291231"/>
              <a:gd name="connsiteX45" fmla="*/ 702828 w 5281368"/>
              <a:gd name="connsiteY45" fmla="*/ 3879564 h 5291231"/>
              <a:gd name="connsiteX46" fmla="*/ 681685 w 5281368"/>
              <a:gd name="connsiteY46" fmla="*/ 3882817 h 5291231"/>
              <a:gd name="connsiteX47" fmla="*/ 687078 w 5281368"/>
              <a:gd name="connsiteY47" fmla="*/ 3918058 h 5291231"/>
              <a:gd name="connsiteX48" fmla="*/ 681937 w 5281368"/>
              <a:gd name="connsiteY48" fmla="*/ 3908028 h 5291231"/>
              <a:gd name="connsiteX49" fmla="*/ 676795 w 5281368"/>
              <a:gd name="connsiteY49" fmla="*/ 3897998 h 5291231"/>
              <a:gd name="connsiteX50" fmla="*/ 677874 w 5281368"/>
              <a:gd name="connsiteY50" fmla="*/ 3905046 h 5291231"/>
              <a:gd name="connsiteX51" fmla="*/ 683015 w 5281368"/>
              <a:gd name="connsiteY51" fmla="*/ 3915077 h 5291231"/>
              <a:gd name="connsiteX52" fmla="*/ 684094 w 5281368"/>
              <a:gd name="connsiteY52" fmla="*/ 3922125 h 5291231"/>
              <a:gd name="connsiteX53" fmla="*/ 695455 w 5281368"/>
              <a:gd name="connsiteY53" fmla="*/ 3949234 h 5291231"/>
              <a:gd name="connsiteX54" fmla="*/ 699518 w 5281368"/>
              <a:gd name="connsiteY54" fmla="*/ 3952216 h 5291231"/>
              <a:gd name="connsiteX55" fmla="*/ 703582 w 5281368"/>
              <a:gd name="connsiteY55" fmla="*/ 3955198 h 5291231"/>
              <a:gd name="connsiteX56" fmla="*/ 703954 w 5281368"/>
              <a:gd name="connsiteY56" fmla="*/ 3954690 h 5291231"/>
              <a:gd name="connsiteX57" fmla="*/ 705819 w 5281368"/>
              <a:gd name="connsiteY57" fmla="*/ 3952148 h 5291231"/>
              <a:gd name="connsiteX58" fmla="*/ 709137 w 5281368"/>
              <a:gd name="connsiteY58" fmla="*/ 3956147 h 5291231"/>
              <a:gd name="connsiteX59" fmla="*/ 715770 w 5281368"/>
              <a:gd name="connsiteY59" fmla="*/ 3964144 h 5291231"/>
              <a:gd name="connsiteX60" fmla="*/ 718504 w 5281368"/>
              <a:gd name="connsiteY60" fmla="*/ 3934867 h 5291231"/>
              <a:gd name="connsiteX61" fmla="*/ 745038 w 5281368"/>
              <a:gd name="connsiteY61" fmla="*/ 3966855 h 5291231"/>
              <a:gd name="connsiteX62" fmla="*/ 752086 w 5281368"/>
              <a:gd name="connsiteY62" fmla="*/ 3965771 h 5291231"/>
              <a:gd name="connsiteX63" fmla="*/ 749101 w 5281368"/>
              <a:gd name="connsiteY63" fmla="*/ 3969838 h 5291231"/>
              <a:gd name="connsiteX64" fmla="*/ 753164 w 5281368"/>
              <a:gd name="connsiteY64" fmla="*/ 3972819 h 5291231"/>
              <a:gd name="connsiteX65" fmla="*/ 757227 w 5281368"/>
              <a:gd name="connsiteY65" fmla="*/ 3975801 h 5291231"/>
              <a:gd name="connsiteX66" fmla="*/ 761290 w 5281368"/>
              <a:gd name="connsiteY66" fmla="*/ 3978784 h 5291231"/>
              <a:gd name="connsiteX67" fmla="*/ 804328 w 5281368"/>
              <a:gd name="connsiteY67" fmla="*/ 4047912 h 5291231"/>
              <a:gd name="connsiteX68" fmla="*/ 807313 w 5281368"/>
              <a:gd name="connsiteY68" fmla="*/ 4043845 h 5291231"/>
              <a:gd name="connsiteX69" fmla="*/ 808392 w 5281368"/>
              <a:gd name="connsiteY69" fmla="*/ 4050894 h 5291231"/>
              <a:gd name="connsiteX70" fmla="*/ 814611 w 5281368"/>
              <a:gd name="connsiteY70" fmla="*/ 4067972 h 5291231"/>
              <a:gd name="connsiteX71" fmla="*/ 821659 w 5281368"/>
              <a:gd name="connsiteY71" fmla="*/ 4066888 h 5291231"/>
              <a:gd name="connsiteX72" fmla="*/ 855744 w 5281368"/>
              <a:gd name="connsiteY72" fmla="*/ 4148215 h 5291231"/>
              <a:gd name="connsiteX73" fmla="*/ 926144 w 5281368"/>
              <a:gd name="connsiteY73" fmla="*/ 4231169 h 5291231"/>
              <a:gd name="connsiteX74" fmla="*/ 855492 w 5281368"/>
              <a:gd name="connsiteY74" fmla="*/ 4123004 h 5291231"/>
              <a:gd name="connsiteX75" fmla="*/ 817345 w 5281368"/>
              <a:gd name="connsiteY75" fmla="*/ 4038695 h 5291231"/>
              <a:gd name="connsiteX76" fmla="*/ 813282 w 5281368"/>
              <a:gd name="connsiteY76" fmla="*/ 4035713 h 5291231"/>
              <a:gd name="connsiteX77" fmla="*/ 812203 w 5281368"/>
              <a:gd name="connsiteY77" fmla="*/ 4028665 h 5291231"/>
              <a:gd name="connsiteX78" fmla="*/ 805155 w 5281368"/>
              <a:gd name="connsiteY78" fmla="*/ 4029749 h 5291231"/>
              <a:gd name="connsiteX79" fmla="*/ 804823 w 5281368"/>
              <a:gd name="connsiteY79" fmla="*/ 4032646 h 5291231"/>
              <a:gd name="connsiteX80" fmla="*/ 793120 w 5281368"/>
              <a:gd name="connsiteY80" fmla="*/ 3998235 h 5291231"/>
              <a:gd name="connsiteX81" fmla="*/ 767008 w 5281368"/>
              <a:gd name="connsiteY81" fmla="*/ 3945440 h 5291231"/>
              <a:gd name="connsiteX82" fmla="*/ 761866 w 5281368"/>
              <a:gd name="connsiteY82" fmla="*/ 3935410 h 5291231"/>
              <a:gd name="connsiteX83" fmla="*/ 760788 w 5281368"/>
              <a:gd name="connsiteY83" fmla="*/ 3928361 h 5291231"/>
              <a:gd name="connsiteX84" fmla="*/ 749678 w 5281368"/>
              <a:gd name="connsiteY84" fmla="*/ 3926464 h 5291231"/>
              <a:gd name="connsiteX85" fmla="*/ 741301 w 5281368"/>
              <a:gd name="connsiteY85" fmla="*/ 3895288 h 5291231"/>
              <a:gd name="connsiteX86" fmla="*/ 638470 w 5281368"/>
              <a:gd name="connsiteY86" fmla="*/ 3694681 h 5291231"/>
              <a:gd name="connsiteX87" fmla="*/ 641026 w 5281368"/>
              <a:gd name="connsiteY87" fmla="*/ 3702813 h 5291231"/>
              <a:gd name="connsiteX88" fmla="*/ 639549 w 5281368"/>
              <a:gd name="connsiteY88" fmla="*/ 3701729 h 5291231"/>
              <a:gd name="connsiteX89" fmla="*/ 634408 w 5281368"/>
              <a:gd name="connsiteY89" fmla="*/ 3691699 h 5291231"/>
              <a:gd name="connsiteX90" fmla="*/ 631423 w 5281368"/>
              <a:gd name="connsiteY90" fmla="*/ 3695765 h 5291231"/>
              <a:gd name="connsiteX91" fmla="*/ 632603 w 5281368"/>
              <a:gd name="connsiteY91" fmla="*/ 3701082 h 5291231"/>
              <a:gd name="connsiteX92" fmla="*/ 621131 w 5281368"/>
              <a:gd name="connsiteY92" fmla="*/ 3687429 h 5291231"/>
              <a:gd name="connsiteX93" fmla="*/ 604889 w 5281368"/>
              <a:gd name="connsiteY93" fmla="*/ 3663777 h 5291231"/>
              <a:gd name="connsiteX94" fmla="*/ 608951 w 5281368"/>
              <a:gd name="connsiteY94" fmla="*/ 3666759 h 5291231"/>
              <a:gd name="connsiteX95" fmla="*/ 603809 w 5281368"/>
              <a:gd name="connsiteY95" fmla="*/ 3656728 h 5291231"/>
              <a:gd name="connsiteX96" fmla="*/ 602731 w 5281368"/>
              <a:gd name="connsiteY96" fmla="*/ 3649680 h 5291231"/>
              <a:gd name="connsiteX97" fmla="*/ 573010 w 5281368"/>
              <a:gd name="connsiteY97" fmla="*/ 3576248 h 5291231"/>
              <a:gd name="connsiteX98" fmla="*/ 564025 w 5281368"/>
              <a:gd name="connsiteY98" fmla="*/ 3514880 h 5291231"/>
              <a:gd name="connsiteX99" fmla="*/ 564081 w 5281368"/>
              <a:gd name="connsiteY99" fmla="*/ 3514948 h 5291231"/>
              <a:gd name="connsiteX100" fmla="*/ 571128 w 5281368"/>
              <a:gd name="connsiteY100" fmla="*/ 3513864 h 5291231"/>
              <a:gd name="connsiteX101" fmla="*/ 567066 w 5281368"/>
              <a:gd name="connsiteY101" fmla="*/ 3510883 h 5291231"/>
              <a:gd name="connsiteX102" fmla="*/ 563003 w 5281368"/>
              <a:gd name="connsiteY102" fmla="*/ 3507900 h 5291231"/>
              <a:gd name="connsiteX103" fmla="*/ 561925 w 5281368"/>
              <a:gd name="connsiteY103" fmla="*/ 3500852 h 5291231"/>
              <a:gd name="connsiteX104" fmla="*/ 556532 w 5281368"/>
              <a:gd name="connsiteY104" fmla="*/ 3465610 h 5291231"/>
              <a:gd name="connsiteX105" fmla="*/ 554626 w 5281368"/>
              <a:gd name="connsiteY105" fmla="*/ 3476725 h 5291231"/>
              <a:gd name="connsiteX106" fmla="*/ 550562 w 5281368"/>
              <a:gd name="connsiteY106" fmla="*/ 3473743 h 5291231"/>
              <a:gd name="connsiteX107" fmla="*/ 546499 w 5281368"/>
              <a:gd name="connsiteY107" fmla="*/ 3470761 h 5291231"/>
              <a:gd name="connsiteX108" fmla="*/ 547579 w 5281368"/>
              <a:gd name="connsiteY108" fmla="*/ 3477809 h 5291231"/>
              <a:gd name="connsiteX109" fmla="*/ 531075 w 5281368"/>
              <a:gd name="connsiteY109" fmla="*/ 3440669 h 5291231"/>
              <a:gd name="connsiteX110" fmla="*/ 535138 w 5281368"/>
              <a:gd name="connsiteY110" fmla="*/ 3443652 h 5291231"/>
              <a:gd name="connsiteX111" fmla="*/ 536216 w 5281368"/>
              <a:gd name="connsiteY111" fmla="*/ 3450700 h 5291231"/>
              <a:gd name="connsiteX112" fmla="*/ 540280 w 5281368"/>
              <a:gd name="connsiteY112" fmla="*/ 3453682 h 5291231"/>
              <a:gd name="connsiteX113" fmla="*/ 538123 w 5281368"/>
              <a:gd name="connsiteY113" fmla="*/ 3439585 h 5291231"/>
              <a:gd name="connsiteX114" fmla="*/ 537044 w 5281368"/>
              <a:gd name="connsiteY114" fmla="*/ 3432537 h 5291231"/>
              <a:gd name="connsiteX115" fmla="*/ 535463 w 5281368"/>
              <a:gd name="connsiteY115" fmla="*/ 3375066 h 5291231"/>
              <a:gd name="connsiteX116" fmla="*/ 507599 w 5281368"/>
              <a:gd name="connsiteY116" fmla="*/ 3310818 h 5291231"/>
              <a:gd name="connsiteX117" fmla="*/ 510584 w 5281368"/>
              <a:gd name="connsiteY117" fmla="*/ 3306752 h 5291231"/>
              <a:gd name="connsiteX118" fmla="*/ 505441 w 5281368"/>
              <a:gd name="connsiteY118" fmla="*/ 3296721 h 5291231"/>
              <a:gd name="connsiteX119" fmla="*/ 508426 w 5281368"/>
              <a:gd name="connsiteY119" fmla="*/ 3292655 h 5291231"/>
              <a:gd name="connsiteX120" fmla="*/ 504363 w 5281368"/>
              <a:gd name="connsiteY120" fmla="*/ 3289673 h 5291231"/>
              <a:gd name="connsiteX121" fmla="*/ 494908 w 5281368"/>
              <a:gd name="connsiteY121" fmla="*/ 3251449 h 5291231"/>
              <a:gd name="connsiteX122" fmla="*/ 490017 w 5281368"/>
              <a:gd name="connsiteY122" fmla="*/ 3266630 h 5291231"/>
              <a:gd name="connsiteX123" fmla="*/ 485954 w 5281368"/>
              <a:gd name="connsiteY123" fmla="*/ 3263648 h 5291231"/>
              <a:gd name="connsiteX124" fmla="*/ 487033 w 5281368"/>
              <a:gd name="connsiteY124" fmla="*/ 3270697 h 5291231"/>
              <a:gd name="connsiteX125" fmla="*/ 484048 w 5281368"/>
              <a:gd name="connsiteY125" fmla="*/ 3274763 h 5291231"/>
              <a:gd name="connsiteX126" fmla="*/ 472435 w 5281368"/>
              <a:gd name="connsiteY126" fmla="*/ 3222443 h 5291231"/>
              <a:gd name="connsiteX127" fmla="*/ 486531 w 5281368"/>
              <a:gd name="connsiteY127" fmla="*/ 3220275 h 5291231"/>
              <a:gd name="connsiteX128" fmla="*/ 485777 w 5281368"/>
              <a:gd name="connsiteY128" fmla="*/ 3144641 h 5291231"/>
              <a:gd name="connsiteX129" fmla="*/ 463054 w 5281368"/>
              <a:gd name="connsiteY129" fmla="*/ 3090423 h 5291231"/>
              <a:gd name="connsiteX130" fmla="*/ 459316 w 5281368"/>
              <a:gd name="connsiteY130" fmla="*/ 3018855 h 5291231"/>
              <a:gd name="connsiteX131" fmla="*/ 443891 w 5281368"/>
              <a:gd name="connsiteY131" fmla="*/ 2988764 h 5291231"/>
              <a:gd name="connsiteX132" fmla="*/ 408049 w 5281368"/>
              <a:gd name="connsiteY132" fmla="*/ 2730959 h 5291231"/>
              <a:gd name="connsiteX133" fmla="*/ 3399718 w 5281368"/>
              <a:gd name="connsiteY133" fmla="*/ 4881102 h 5291231"/>
              <a:gd name="connsiteX134" fmla="*/ 3383906 w 5281368"/>
              <a:gd name="connsiteY134" fmla="*/ 4886958 h 5291231"/>
              <a:gd name="connsiteX135" fmla="*/ 3393834 w 5281368"/>
              <a:gd name="connsiteY135" fmla="*/ 4877631 h 5291231"/>
              <a:gd name="connsiteX136" fmla="*/ 3521084 w 5281368"/>
              <a:gd name="connsiteY136" fmla="*/ 4838814 h 5291231"/>
              <a:gd name="connsiteX137" fmla="*/ 3080720 w 5281368"/>
              <a:gd name="connsiteY137" fmla="*/ 4822008 h 5291231"/>
              <a:gd name="connsiteX138" fmla="*/ 3128837 w 5281368"/>
              <a:gd name="connsiteY138" fmla="*/ 4860509 h 5291231"/>
              <a:gd name="connsiteX139" fmla="*/ 2828698 w 5281368"/>
              <a:gd name="connsiteY139" fmla="*/ 4913522 h 5291231"/>
              <a:gd name="connsiteX140" fmla="*/ 2706090 w 5281368"/>
              <a:gd name="connsiteY140" fmla="*/ 4931755 h 5291231"/>
              <a:gd name="connsiteX141" fmla="*/ 2664031 w 5281368"/>
              <a:gd name="connsiteY141" fmla="*/ 4934264 h 5291231"/>
              <a:gd name="connsiteX142" fmla="*/ 2449063 w 5281368"/>
              <a:gd name="connsiteY142" fmla="*/ 4908006 h 5291231"/>
              <a:gd name="connsiteX143" fmla="*/ 2396406 w 5281368"/>
              <a:gd name="connsiteY143" fmla="*/ 4904062 h 5291231"/>
              <a:gd name="connsiteX144" fmla="*/ 2009360 w 5281368"/>
              <a:gd name="connsiteY144" fmla="*/ 4829273 h 5291231"/>
              <a:gd name="connsiteX145" fmla="*/ 1903945 w 5281368"/>
              <a:gd name="connsiteY145" fmla="*/ 4785794 h 5291231"/>
              <a:gd name="connsiteX146" fmla="*/ 1842852 w 5281368"/>
              <a:gd name="connsiteY146" fmla="*/ 4776547 h 5291231"/>
              <a:gd name="connsiteX147" fmla="*/ 1846475 w 5281368"/>
              <a:gd name="connsiteY147" fmla="*/ 4777342 h 5291231"/>
              <a:gd name="connsiteX148" fmla="*/ 1840254 w 5281368"/>
              <a:gd name="connsiteY148" fmla="*/ 4778096 h 5291231"/>
              <a:gd name="connsiteX149" fmla="*/ 1825170 w 5281368"/>
              <a:gd name="connsiteY149" fmla="*/ 4787089 h 5291231"/>
              <a:gd name="connsiteX150" fmla="*/ 1827949 w 5281368"/>
              <a:gd name="connsiteY150" fmla="*/ 4791584 h 5291231"/>
              <a:gd name="connsiteX151" fmla="*/ 1847782 w 5281368"/>
              <a:gd name="connsiteY151" fmla="*/ 4803576 h 5291231"/>
              <a:gd name="connsiteX152" fmla="*/ 1896551 w 5281368"/>
              <a:gd name="connsiteY152" fmla="*/ 4817010 h 5291231"/>
              <a:gd name="connsiteX153" fmla="*/ 1890480 w 5281368"/>
              <a:gd name="connsiteY153" fmla="*/ 4817315 h 5291231"/>
              <a:gd name="connsiteX154" fmla="*/ 1697597 w 5281368"/>
              <a:gd name="connsiteY154" fmla="*/ 4768865 h 5291231"/>
              <a:gd name="connsiteX155" fmla="*/ 1717544 w 5281368"/>
              <a:gd name="connsiteY155" fmla="*/ 4769947 h 5291231"/>
              <a:gd name="connsiteX156" fmla="*/ 1787124 w 5281368"/>
              <a:gd name="connsiteY156" fmla="*/ 4770507 h 5291231"/>
              <a:gd name="connsiteX157" fmla="*/ 1718634 w 5281368"/>
              <a:gd name="connsiteY157" fmla="*/ 4750000 h 5291231"/>
              <a:gd name="connsiteX158" fmla="*/ 1719726 w 5281368"/>
              <a:gd name="connsiteY158" fmla="*/ 4730053 h 5291231"/>
              <a:gd name="connsiteX159" fmla="*/ 1671386 w 5281368"/>
              <a:gd name="connsiteY159" fmla="*/ 4718486 h 5291231"/>
              <a:gd name="connsiteX160" fmla="*/ 1624951 w 5281368"/>
              <a:gd name="connsiteY160" fmla="*/ 4707256 h 5291231"/>
              <a:gd name="connsiteX161" fmla="*/ 1528673 w 5281368"/>
              <a:gd name="connsiteY161" fmla="*/ 4704413 h 5291231"/>
              <a:gd name="connsiteX162" fmla="*/ 1587339 w 5281368"/>
              <a:gd name="connsiteY162" fmla="*/ 4749090 h 5291231"/>
              <a:gd name="connsiteX163" fmla="*/ 1748061 w 5281368"/>
              <a:gd name="connsiteY163" fmla="*/ 4847093 h 5291231"/>
              <a:gd name="connsiteX164" fmla="*/ 2010746 w 5281368"/>
              <a:gd name="connsiteY164" fmla="*/ 4945376 h 5291231"/>
              <a:gd name="connsiteX165" fmla="*/ 2269452 w 5281368"/>
              <a:gd name="connsiteY165" fmla="*/ 5011197 h 5291231"/>
              <a:gd name="connsiteX166" fmla="*/ 2335060 w 5281368"/>
              <a:gd name="connsiteY166" fmla="*/ 4973030 h 5291231"/>
              <a:gd name="connsiteX167" fmla="*/ 2403499 w 5281368"/>
              <a:gd name="connsiteY167" fmla="*/ 4991730 h 5291231"/>
              <a:gd name="connsiteX168" fmla="*/ 2407549 w 5281368"/>
              <a:gd name="connsiteY168" fmla="*/ 4992135 h 5291231"/>
              <a:gd name="connsiteX169" fmla="*/ 2404492 w 5281368"/>
              <a:gd name="connsiteY169" fmla="*/ 4996148 h 5291231"/>
              <a:gd name="connsiteX170" fmla="*/ 2409289 w 5281368"/>
              <a:gd name="connsiteY170" fmla="*/ 4995343 h 5291231"/>
              <a:gd name="connsiteX171" fmla="*/ 2402088 w 5281368"/>
              <a:gd name="connsiteY171" fmla="*/ 4999306 h 5291231"/>
              <a:gd name="connsiteX172" fmla="*/ 2388133 w 5281368"/>
              <a:gd name="connsiteY172" fmla="*/ 5017631 h 5291231"/>
              <a:gd name="connsiteX173" fmla="*/ 2393715 w 5281368"/>
              <a:gd name="connsiteY173" fmla="*/ 5021742 h 5291231"/>
              <a:gd name="connsiteX174" fmla="*/ 2423718 w 5281368"/>
              <a:gd name="connsiteY174" fmla="*/ 5026627 h 5291231"/>
              <a:gd name="connsiteX175" fmla="*/ 2897797 w 5281368"/>
              <a:gd name="connsiteY175" fmla="*/ 4951980 h 5291231"/>
              <a:gd name="connsiteX176" fmla="*/ 3352618 w 5281368"/>
              <a:gd name="connsiteY176" fmla="*/ 4901400 h 5291231"/>
              <a:gd name="connsiteX177" fmla="*/ 3364647 w 5281368"/>
              <a:gd name="connsiteY177" fmla="*/ 4911026 h 5291231"/>
              <a:gd name="connsiteX178" fmla="*/ 3374276 w 5281368"/>
              <a:gd name="connsiteY178" fmla="*/ 4898992 h 5291231"/>
              <a:gd name="connsiteX179" fmla="*/ 3417592 w 5281368"/>
              <a:gd name="connsiteY179" fmla="*/ 4894175 h 5291231"/>
              <a:gd name="connsiteX180" fmla="*/ 3405564 w 5281368"/>
              <a:gd name="connsiteY180" fmla="*/ 4884550 h 5291231"/>
              <a:gd name="connsiteX181" fmla="*/ 3399718 w 5281368"/>
              <a:gd name="connsiteY181" fmla="*/ 4881102 h 5291231"/>
              <a:gd name="connsiteX182" fmla="*/ 3421584 w 5281368"/>
              <a:gd name="connsiteY182" fmla="*/ 4873004 h 5291231"/>
              <a:gd name="connsiteX183" fmla="*/ 3521084 w 5281368"/>
              <a:gd name="connsiteY183" fmla="*/ 4838814 h 5291231"/>
              <a:gd name="connsiteX184" fmla="*/ 3949421 w 5281368"/>
              <a:gd name="connsiteY184" fmla="*/ 430710 h 5291231"/>
              <a:gd name="connsiteX185" fmla="*/ 3797637 w 5281368"/>
              <a:gd name="connsiteY185" fmla="*/ 340572 h 5291231"/>
              <a:gd name="connsiteX186" fmla="*/ 3790066 w 5281368"/>
              <a:gd name="connsiteY186" fmla="*/ 339743 h 5291231"/>
              <a:gd name="connsiteX187" fmla="*/ 3841497 w 5281368"/>
              <a:gd name="connsiteY187" fmla="*/ 378090 h 5291231"/>
              <a:gd name="connsiteX188" fmla="*/ 3898244 w 5281368"/>
              <a:gd name="connsiteY188" fmla="*/ 409898 h 5291231"/>
              <a:gd name="connsiteX189" fmla="*/ 3955847 w 5281368"/>
              <a:gd name="connsiteY189" fmla="*/ 436642 h 5291231"/>
              <a:gd name="connsiteX190" fmla="*/ 4420781 w 5281368"/>
              <a:gd name="connsiteY190" fmla="*/ 698159 h 5291231"/>
              <a:gd name="connsiteX191" fmla="*/ 4452205 w 5281368"/>
              <a:gd name="connsiteY191" fmla="*/ 724845 h 5291231"/>
              <a:gd name="connsiteX192" fmla="*/ 4528097 w 5281368"/>
              <a:gd name="connsiteY192" fmla="*/ 800751 h 5291231"/>
              <a:gd name="connsiteX193" fmla="*/ 4509124 w 5281368"/>
              <a:gd name="connsiteY193" fmla="*/ 791262 h 5291231"/>
              <a:gd name="connsiteX194" fmla="*/ 4513867 w 5281368"/>
              <a:gd name="connsiteY194" fmla="*/ 796007 h 5291231"/>
              <a:gd name="connsiteX195" fmla="*/ 4518610 w 5281368"/>
              <a:gd name="connsiteY195" fmla="*/ 805495 h 5291231"/>
              <a:gd name="connsiteX196" fmla="*/ 4513867 w 5281368"/>
              <a:gd name="connsiteY196" fmla="*/ 800751 h 5291231"/>
              <a:gd name="connsiteX197" fmla="*/ 4509124 w 5281368"/>
              <a:gd name="connsiteY197" fmla="*/ 800751 h 5291231"/>
              <a:gd name="connsiteX198" fmla="*/ 4532840 w 5281368"/>
              <a:gd name="connsiteY198" fmla="*/ 833960 h 5291231"/>
              <a:gd name="connsiteX199" fmla="*/ 4485408 w 5281368"/>
              <a:gd name="connsiteY199" fmla="*/ 800751 h 5291231"/>
              <a:gd name="connsiteX200" fmla="*/ 4490151 w 5281368"/>
              <a:gd name="connsiteY200" fmla="*/ 805495 h 5291231"/>
              <a:gd name="connsiteX201" fmla="*/ 4499637 w 5281368"/>
              <a:gd name="connsiteY201" fmla="*/ 814983 h 5291231"/>
              <a:gd name="connsiteX202" fmla="*/ 4499285 w 5281368"/>
              <a:gd name="connsiteY202" fmla="*/ 814983 h 5291231"/>
              <a:gd name="connsiteX203" fmla="*/ 4598469 w 5281368"/>
              <a:gd name="connsiteY203" fmla="*/ 907950 h 5291231"/>
              <a:gd name="connsiteX204" fmla="*/ 4848151 w 5281368"/>
              <a:gd name="connsiteY204" fmla="*/ 1191539 h 5291231"/>
              <a:gd name="connsiteX205" fmla="*/ 5102178 w 5281368"/>
              <a:gd name="connsiteY205" fmla="*/ 1486841 h 5291231"/>
              <a:gd name="connsiteX206" fmla="*/ 5201678 w 5281368"/>
              <a:gd name="connsiteY206" fmla="*/ 1652894 h 5291231"/>
              <a:gd name="connsiteX207" fmla="*/ 5203719 w 5281368"/>
              <a:gd name="connsiteY207" fmla="*/ 1675815 h 5291231"/>
              <a:gd name="connsiteX208" fmla="*/ 5182593 w 5281368"/>
              <a:gd name="connsiteY208" fmla="*/ 1673297 h 5291231"/>
              <a:gd name="connsiteX209" fmla="*/ 5161283 w 5281368"/>
              <a:gd name="connsiteY209" fmla="*/ 1662544 h 5291231"/>
              <a:gd name="connsiteX210" fmla="*/ 5090752 w 5281368"/>
              <a:gd name="connsiteY210" fmla="*/ 1605569 h 5291231"/>
              <a:gd name="connsiteX211" fmla="*/ 5116039 w 5281368"/>
              <a:gd name="connsiteY211" fmla="*/ 1724656 h 5291231"/>
              <a:gd name="connsiteX212" fmla="*/ 5124305 w 5281368"/>
              <a:gd name="connsiteY212" fmla="*/ 1756382 h 5291231"/>
              <a:gd name="connsiteX213" fmla="*/ 5139976 w 5281368"/>
              <a:gd name="connsiteY213" fmla="*/ 1788120 h 5291231"/>
              <a:gd name="connsiteX214" fmla="*/ 5163692 w 5281368"/>
              <a:gd name="connsiteY214" fmla="*/ 1839712 h 5291231"/>
              <a:gd name="connsiteX215" fmla="*/ 5187408 w 5281368"/>
              <a:gd name="connsiteY215" fmla="*/ 1929850 h 5291231"/>
              <a:gd name="connsiteX216" fmla="*/ 5158948 w 5281368"/>
              <a:gd name="connsiteY216" fmla="*/ 1882409 h 5291231"/>
              <a:gd name="connsiteX217" fmla="*/ 5148869 w 5281368"/>
              <a:gd name="connsiteY217" fmla="*/ 1848607 h 5291231"/>
              <a:gd name="connsiteX218" fmla="*/ 5147842 w 5281368"/>
              <a:gd name="connsiteY218" fmla="*/ 1846866 h 5291231"/>
              <a:gd name="connsiteX219" fmla="*/ 5206063 w 5281368"/>
              <a:gd name="connsiteY219" fmla="*/ 2078796 h 5291231"/>
              <a:gd name="connsiteX220" fmla="*/ 5244682 w 5281368"/>
              <a:gd name="connsiteY220" fmla="*/ 2172715 h 5291231"/>
              <a:gd name="connsiteX221" fmla="*/ 5275424 w 5281368"/>
              <a:gd name="connsiteY221" fmla="*/ 2233783 h 5291231"/>
              <a:gd name="connsiteX222" fmla="*/ 5281021 w 5281368"/>
              <a:gd name="connsiteY222" fmla="*/ 2265737 h 5291231"/>
              <a:gd name="connsiteX223" fmla="*/ 5279799 w 5281368"/>
              <a:gd name="connsiteY223" fmla="*/ 2282898 h 5291231"/>
              <a:gd name="connsiteX224" fmla="*/ 5258467 w 5281368"/>
              <a:gd name="connsiteY224" fmla="*/ 2284248 h 5291231"/>
              <a:gd name="connsiteX225" fmla="*/ 5230242 w 5281368"/>
              <a:gd name="connsiteY225" fmla="*/ 2257609 h 5291231"/>
              <a:gd name="connsiteX226" fmla="*/ 5226698 w 5281368"/>
              <a:gd name="connsiteY226" fmla="*/ 2242524 h 5291231"/>
              <a:gd name="connsiteX227" fmla="*/ 5196118 w 5281368"/>
              <a:gd name="connsiteY227" fmla="*/ 2146238 h 5291231"/>
              <a:gd name="connsiteX228" fmla="*/ 5144133 w 5281368"/>
              <a:gd name="connsiteY228" fmla="*/ 2038108 h 5291231"/>
              <a:gd name="connsiteX229" fmla="*/ 5143364 w 5281368"/>
              <a:gd name="connsiteY229" fmla="*/ 2078880 h 5291231"/>
              <a:gd name="connsiteX230" fmla="*/ 5170974 w 5281368"/>
              <a:gd name="connsiteY230" fmla="*/ 2117125 h 5291231"/>
              <a:gd name="connsiteX231" fmla="*/ 5127629 w 5281368"/>
              <a:gd name="connsiteY231" fmla="*/ 2112185 h 5291231"/>
              <a:gd name="connsiteX232" fmla="*/ 5164260 w 5281368"/>
              <a:gd name="connsiteY232" fmla="*/ 2208481 h 5291231"/>
              <a:gd name="connsiteX233" fmla="*/ 5189944 w 5281368"/>
              <a:gd name="connsiteY233" fmla="*/ 2268349 h 5291231"/>
              <a:gd name="connsiteX234" fmla="*/ 5190623 w 5281368"/>
              <a:gd name="connsiteY234" fmla="*/ 2331545 h 5291231"/>
              <a:gd name="connsiteX235" fmla="*/ 5226018 w 5281368"/>
              <a:gd name="connsiteY235" fmla="*/ 2562164 h 5291231"/>
              <a:gd name="connsiteX236" fmla="*/ 5241696 w 5281368"/>
              <a:gd name="connsiteY236" fmla="*/ 2614673 h 5291231"/>
              <a:gd name="connsiteX237" fmla="*/ 5260386 w 5281368"/>
              <a:gd name="connsiteY237" fmla="*/ 2756572 h 5291231"/>
              <a:gd name="connsiteX238" fmla="*/ 5209371 w 5281368"/>
              <a:gd name="connsiteY238" fmla="*/ 3042193 h 5291231"/>
              <a:gd name="connsiteX239" fmla="*/ 5193345 w 5281368"/>
              <a:gd name="connsiteY239" fmla="*/ 3072224 h 5291231"/>
              <a:gd name="connsiteX240" fmla="*/ 5176194 w 5281368"/>
              <a:gd name="connsiteY240" fmla="*/ 3120506 h 5291231"/>
              <a:gd name="connsiteX241" fmla="*/ 5074852 w 5281368"/>
              <a:gd name="connsiteY241" fmla="*/ 3421611 h 5291231"/>
              <a:gd name="connsiteX242" fmla="*/ 5062338 w 5281368"/>
              <a:gd name="connsiteY242" fmla="*/ 3429326 h 5291231"/>
              <a:gd name="connsiteX243" fmla="*/ 5039460 w 5281368"/>
              <a:gd name="connsiteY243" fmla="*/ 3462718 h 5291231"/>
              <a:gd name="connsiteX244" fmla="*/ 5016279 w 5281368"/>
              <a:gd name="connsiteY244" fmla="*/ 3498885 h 5291231"/>
              <a:gd name="connsiteX245" fmla="*/ 4994062 w 5281368"/>
              <a:gd name="connsiteY245" fmla="*/ 3496464 h 5291231"/>
              <a:gd name="connsiteX246" fmla="*/ 4960604 w 5281368"/>
              <a:gd name="connsiteY246" fmla="*/ 3509895 h 5291231"/>
              <a:gd name="connsiteX247" fmla="*/ 4960906 w 5281368"/>
              <a:gd name="connsiteY247" fmla="*/ 3562674 h 5291231"/>
              <a:gd name="connsiteX248" fmla="*/ 4962103 w 5281368"/>
              <a:gd name="connsiteY248" fmla="*/ 3613171 h 5291231"/>
              <a:gd name="connsiteX249" fmla="*/ 4967214 w 5281368"/>
              <a:gd name="connsiteY249" fmla="*/ 3639668 h 5291231"/>
              <a:gd name="connsiteX250" fmla="*/ 4976745 w 5281368"/>
              <a:gd name="connsiteY250" fmla="*/ 3635519 h 5291231"/>
              <a:gd name="connsiteX251" fmla="*/ 4996597 w 5281368"/>
              <a:gd name="connsiteY251" fmla="*/ 3629901 h 5291231"/>
              <a:gd name="connsiteX252" fmla="*/ 5017593 w 5281368"/>
              <a:gd name="connsiteY252" fmla="*/ 3649483 h 5291231"/>
              <a:gd name="connsiteX253" fmla="*/ 5006158 w 5281368"/>
              <a:gd name="connsiteY253" fmla="*/ 3718708 h 5291231"/>
              <a:gd name="connsiteX254" fmla="*/ 4958022 w 5281368"/>
              <a:gd name="connsiteY254" fmla="*/ 3839056 h 5291231"/>
              <a:gd name="connsiteX255" fmla="*/ 4963900 w 5281368"/>
              <a:gd name="connsiteY255" fmla="*/ 3880336 h 5291231"/>
              <a:gd name="connsiteX256" fmla="*/ 5004380 w 5281368"/>
              <a:gd name="connsiteY256" fmla="*/ 3877831 h 5291231"/>
              <a:gd name="connsiteX257" fmla="*/ 5073196 w 5281368"/>
              <a:gd name="connsiteY257" fmla="*/ 3841448 h 5291231"/>
              <a:gd name="connsiteX258" fmla="*/ 4988612 w 5281368"/>
              <a:gd name="connsiteY258" fmla="*/ 3929290 h 5291231"/>
              <a:gd name="connsiteX259" fmla="*/ 4813284 w 5281368"/>
              <a:gd name="connsiteY259" fmla="*/ 4109924 h 5291231"/>
              <a:gd name="connsiteX260" fmla="*/ 4815423 w 5281368"/>
              <a:gd name="connsiteY260" fmla="*/ 4133936 h 5291231"/>
              <a:gd name="connsiteX261" fmla="*/ 4790133 w 5281368"/>
              <a:gd name="connsiteY261" fmla="*/ 4239049 h 5291231"/>
              <a:gd name="connsiteX262" fmla="*/ 4495415 w 5281368"/>
              <a:gd name="connsiteY262" fmla="*/ 4444068 h 5291231"/>
              <a:gd name="connsiteX263" fmla="*/ 4223174 w 5281368"/>
              <a:gd name="connsiteY263" fmla="*/ 4672937 h 5291231"/>
              <a:gd name="connsiteX264" fmla="*/ 4205592 w 5281368"/>
              <a:gd name="connsiteY264" fmla="*/ 4685505 h 5291231"/>
              <a:gd name="connsiteX265" fmla="*/ 4122500 w 5281368"/>
              <a:gd name="connsiteY265" fmla="*/ 4771564 h 5291231"/>
              <a:gd name="connsiteX266" fmla="*/ 3757077 w 5281368"/>
              <a:gd name="connsiteY266" fmla="*/ 4960880 h 5291231"/>
              <a:gd name="connsiteX267" fmla="*/ 3632964 w 5281368"/>
              <a:gd name="connsiteY267" fmla="*/ 5018690 h 5291231"/>
              <a:gd name="connsiteX268" fmla="*/ 2993102 w 5281368"/>
              <a:gd name="connsiteY268" fmla="*/ 5226950 h 5291231"/>
              <a:gd name="connsiteX269" fmla="*/ 2858021 w 5281368"/>
              <a:gd name="connsiteY269" fmla="*/ 5260436 h 5291231"/>
              <a:gd name="connsiteX270" fmla="*/ 2771656 w 5281368"/>
              <a:gd name="connsiteY270" fmla="*/ 5291231 h 5291231"/>
              <a:gd name="connsiteX271" fmla="*/ 2496128 w 5281368"/>
              <a:gd name="connsiteY271" fmla="*/ 5254718 h 5291231"/>
              <a:gd name="connsiteX272" fmla="*/ 2292752 w 5281368"/>
              <a:gd name="connsiteY272" fmla="*/ 5256333 h 5291231"/>
              <a:gd name="connsiteX273" fmla="*/ 2166404 w 5281368"/>
              <a:gd name="connsiteY273" fmla="*/ 5233484 h 5291231"/>
              <a:gd name="connsiteX274" fmla="*/ 1976139 w 5281368"/>
              <a:gd name="connsiteY274" fmla="*/ 5172325 h 5291231"/>
              <a:gd name="connsiteX275" fmla="*/ 1448492 w 5281368"/>
              <a:gd name="connsiteY275" fmla="*/ 4991603 h 5291231"/>
              <a:gd name="connsiteX276" fmla="*/ 1368288 w 5281368"/>
              <a:gd name="connsiteY276" fmla="*/ 4961894 h 5291231"/>
              <a:gd name="connsiteX277" fmla="*/ 1287911 w 5281368"/>
              <a:gd name="connsiteY277" fmla="*/ 4917899 h 5291231"/>
              <a:gd name="connsiteX278" fmla="*/ 1271789 w 5281368"/>
              <a:gd name="connsiteY278" fmla="*/ 4891282 h 5291231"/>
              <a:gd name="connsiteX279" fmla="*/ 1313481 w 5281368"/>
              <a:gd name="connsiteY279" fmla="*/ 4877667 h 5291231"/>
              <a:gd name="connsiteX280" fmla="*/ 1317349 w 5281368"/>
              <a:gd name="connsiteY280" fmla="*/ 4877873 h 5291231"/>
              <a:gd name="connsiteX281" fmla="*/ 1358596 w 5281368"/>
              <a:gd name="connsiteY281" fmla="*/ 4890150 h 5291231"/>
              <a:gd name="connsiteX282" fmla="*/ 1380803 w 5281368"/>
              <a:gd name="connsiteY282" fmla="*/ 4898624 h 5291231"/>
              <a:gd name="connsiteX283" fmla="*/ 1406209 w 5281368"/>
              <a:gd name="connsiteY283" fmla="*/ 4893610 h 5291231"/>
              <a:gd name="connsiteX284" fmla="*/ 1395642 w 5281368"/>
              <a:gd name="connsiteY284" fmla="*/ 4867599 h 5291231"/>
              <a:gd name="connsiteX285" fmla="*/ 1386326 w 5281368"/>
              <a:gd name="connsiteY285" fmla="*/ 4861828 h 5291231"/>
              <a:gd name="connsiteX286" fmla="*/ 1378600 w 5281368"/>
              <a:gd name="connsiteY286" fmla="*/ 4855366 h 5291231"/>
              <a:gd name="connsiteX287" fmla="*/ 1365158 w 5281368"/>
              <a:gd name="connsiteY287" fmla="*/ 4827960 h 5291231"/>
              <a:gd name="connsiteX288" fmla="*/ 1291114 w 5281368"/>
              <a:gd name="connsiteY288" fmla="*/ 4793302 h 5291231"/>
              <a:gd name="connsiteX289" fmla="*/ 1249856 w 5281368"/>
              <a:gd name="connsiteY289" fmla="*/ 4787076 h 5291231"/>
              <a:gd name="connsiteX290" fmla="*/ 1062338 w 5281368"/>
              <a:gd name="connsiteY290" fmla="*/ 4633263 h 5291231"/>
              <a:gd name="connsiteX291" fmla="*/ 829533 w 5281368"/>
              <a:gd name="connsiteY291" fmla="*/ 4397126 h 5291231"/>
              <a:gd name="connsiteX292" fmla="*/ 642256 w 5281368"/>
              <a:gd name="connsiteY292" fmla="*/ 4165735 h 5291231"/>
              <a:gd name="connsiteX293" fmla="*/ 538671 w 5281368"/>
              <a:gd name="connsiteY293" fmla="*/ 4009395 h 5291231"/>
              <a:gd name="connsiteX294" fmla="*/ 481237 w 5281368"/>
              <a:gd name="connsiteY294" fmla="*/ 3951256 h 5291231"/>
              <a:gd name="connsiteX295" fmla="*/ 462965 w 5281368"/>
              <a:gd name="connsiteY295" fmla="*/ 3906679 h 5291231"/>
              <a:gd name="connsiteX296" fmla="*/ 470396 w 5281368"/>
              <a:gd name="connsiteY296" fmla="*/ 4020978 h 5291231"/>
              <a:gd name="connsiteX297" fmla="*/ 650153 w 5281368"/>
              <a:gd name="connsiteY297" fmla="*/ 4242038 h 5291231"/>
              <a:gd name="connsiteX298" fmla="*/ 703760 w 5281368"/>
              <a:gd name="connsiteY298" fmla="*/ 4331322 h 5291231"/>
              <a:gd name="connsiteX299" fmla="*/ 687206 w 5281368"/>
              <a:gd name="connsiteY299" fmla="*/ 4324546 h 5291231"/>
              <a:gd name="connsiteX300" fmla="*/ 671439 w 5281368"/>
              <a:gd name="connsiteY300" fmla="*/ 4320450 h 5291231"/>
              <a:gd name="connsiteX301" fmla="*/ 558776 w 5281368"/>
              <a:gd name="connsiteY301" fmla="*/ 4191872 h 5291231"/>
              <a:gd name="connsiteX302" fmla="*/ 649350 w 5281368"/>
              <a:gd name="connsiteY302" fmla="*/ 4356521 h 5291231"/>
              <a:gd name="connsiteX303" fmla="*/ 699446 w 5281368"/>
              <a:gd name="connsiteY303" fmla="*/ 4412564 h 5291231"/>
              <a:gd name="connsiteX304" fmla="*/ 712153 w 5281368"/>
              <a:gd name="connsiteY304" fmla="*/ 4462587 h 5291231"/>
              <a:gd name="connsiteX305" fmla="*/ 625391 w 5281368"/>
              <a:gd name="connsiteY305" fmla="*/ 4383957 h 5291231"/>
              <a:gd name="connsiteX306" fmla="*/ 456085 w 5281368"/>
              <a:gd name="connsiteY306" fmla="*/ 4144364 h 5291231"/>
              <a:gd name="connsiteX307" fmla="*/ 356005 w 5281368"/>
              <a:gd name="connsiteY307" fmla="*/ 3860651 h 5291231"/>
              <a:gd name="connsiteX308" fmla="*/ 303708 w 5281368"/>
              <a:gd name="connsiteY308" fmla="*/ 3705794 h 5291231"/>
              <a:gd name="connsiteX309" fmla="*/ 275141 w 5281368"/>
              <a:gd name="connsiteY309" fmla="*/ 3539473 h 5291231"/>
              <a:gd name="connsiteX310" fmla="*/ 286759 w 5281368"/>
              <a:gd name="connsiteY310" fmla="*/ 3478482 h 5291231"/>
              <a:gd name="connsiteX311" fmla="*/ 291010 w 5281368"/>
              <a:gd name="connsiteY311" fmla="*/ 3377994 h 5291231"/>
              <a:gd name="connsiteX312" fmla="*/ 292837 w 5281368"/>
              <a:gd name="connsiteY312" fmla="*/ 3355279 h 5291231"/>
              <a:gd name="connsiteX313" fmla="*/ 286224 w 5281368"/>
              <a:gd name="connsiteY313" fmla="*/ 3336616 h 5291231"/>
              <a:gd name="connsiteX314" fmla="*/ 273386 w 5281368"/>
              <a:gd name="connsiteY314" fmla="*/ 3359212 h 5291231"/>
              <a:gd name="connsiteX315" fmla="*/ 271580 w 5281368"/>
              <a:gd name="connsiteY315" fmla="*/ 3369823 h 5291231"/>
              <a:gd name="connsiteX316" fmla="*/ 268587 w 5281368"/>
              <a:gd name="connsiteY316" fmla="*/ 3379441 h 5291231"/>
              <a:gd name="connsiteX317" fmla="*/ 254948 w 5281368"/>
              <a:gd name="connsiteY317" fmla="*/ 3405409 h 5291231"/>
              <a:gd name="connsiteX318" fmla="*/ 246203 w 5281368"/>
              <a:gd name="connsiteY318" fmla="*/ 3467793 h 5291231"/>
              <a:gd name="connsiteX319" fmla="*/ 199136 w 5281368"/>
              <a:gd name="connsiteY319" fmla="*/ 3328422 h 5291231"/>
              <a:gd name="connsiteX320" fmla="*/ 195636 w 5281368"/>
              <a:gd name="connsiteY320" fmla="*/ 3289130 h 5291231"/>
              <a:gd name="connsiteX321" fmla="*/ 191292 w 5281368"/>
              <a:gd name="connsiteY321" fmla="*/ 3277416 h 5291231"/>
              <a:gd name="connsiteX322" fmla="*/ 224352 w 5281368"/>
              <a:gd name="connsiteY322" fmla="*/ 3154560 h 5291231"/>
              <a:gd name="connsiteX323" fmla="*/ 235054 w 5281368"/>
              <a:gd name="connsiteY323" fmla="*/ 3052396 h 5291231"/>
              <a:gd name="connsiteX324" fmla="*/ 214047 w 5281368"/>
              <a:gd name="connsiteY324" fmla="*/ 3038867 h 5291231"/>
              <a:gd name="connsiteX325" fmla="*/ 142718 w 5281368"/>
              <a:gd name="connsiteY325" fmla="*/ 3256990 h 5291231"/>
              <a:gd name="connsiteX326" fmla="*/ 107388 w 5281368"/>
              <a:gd name="connsiteY326" fmla="*/ 3045617 h 5291231"/>
              <a:gd name="connsiteX327" fmla="*/ 65445 w 5281368"/>
              <a:gd name="connsiteY327" fmla="*/ 2815581 h 5291231"/>
              <a:gd name="connsiteX328" fmla="*/ 75319 w 5281368"/>
              <a:gd name="connsiteY328" fmla="*/ 2568277 h 5291231"/>
              <a:gd name="connsiteX329" fmla="*/ 61324 w 5281368"/>
              <a:gd name="connsiteY329" fmla="*/ 2571724 h 5291231"/>
              <a:gd name="connsiteX330" fmla="*/ 63324 w 5281368"/>
              <a:gd name="connsiteY330" fmla="*/ 2563296 h 5291231"/>
              <a:gd name="connsiteX331" fmla="*/ 73226 w 5281368"/>
              <a:gd name="connsiteY331" fmla="*/ 2464504 h 5291231"/>
              <a:gd name="connsiteX332" fmla="*/ 76144 w 5281368"/>
              <a:gd name="connsiteY332" fmla="*/ 2441692 h 5291231"/>
              <a:gd name="connsiteX333" fmla="*/ 72903 w 5281368"/>
              <a:gd name="connsiteY333" fmla="*/ 2423829 h 5291231"/>
              <a:gd name="connsiteX334" fmla="*/ 61750 w 5281368"/>
              <a:gd name="connsiteY334" fmla="*/ 2446825 h 5291231"/>
              <a:gd name="connsiteX335" fmla="*/ 59945 w 5281368"/>
              <a:gd name="connsiteY335" fmla="*/ 2457437 h 5291231"/>
              <a:gd name="connsiteX336" fmla="*/ 57546 w 5281368"/>
              <a:gd name="connsiteY336" fmla="*/ 2467551 h 5291231"/>
              <a:gd name="connsiteX337" fmla="*/ 45593 w 5281368"/>
              <a:gd name="connsiteY337" fmla="*/ 2493918 h 5291231"/>
              <a:gd name="connsiteX338" fmla="*/ 33445 w 5281368"/>
              <a:gd name="connsiteY338" fmla="*/ 2573658 h 5291231"/>
              <a:gd name="connsiteX339" fmla="*/ 31995 w 5281368"/>
              <a:gd name="connsiteY339" fmla="*/ 2606790 h 5291231"/>
              <a:gd name="connsiteX340" fmla="*/ 15905 w 5281368"/>
              <a:gd name="connsiteY340" fmla="*/ 2617574 h 5291231"/>
              <a:gd name="connsiteX341" fmla="*/ 9453 w 5281368"/>
              <a:gd name="connsiteY341" fmla="*/ 2619249 h 5291231"/>
              <a:gd name="connsiteX342" fmla="*/ 81429 w 5281368"/>
              <a:gd name="connsiteY342" fmla="*/ 2099639 h 5291231"/>
              <a:gd name="connsiteX343" fmla="*/ 113244 w 5281368"/>
              <a:gd name="connsiteY343" fmla="*/ 2061601 h 5291231"/>
              <a:gd name="connsiteX344" fmla="*/ 163706 w 5281368"/>
              <a:gd name="connsiteY344" fmla="*/ 1862387 h 5291231"/>
              <a:gd name="connsiteX345" fmla="*/ 271700 w 5281368"/>
              <a:gd name="connsiteY345" fmla="*/ 1666850 h 5291231"/>
              <a:gd name="connsiteX346" fmla="*/ 344118 w 5281368"/>
              <a:gd name="connsiteY346" fmla="*/ 1504185 h 5291231"/>
              <a:gd name="connsiteX347" fmla="*/ 381424 w 5281368"/>
              <a:gd name="connsiteY347" fmla="*/ 1447506 h 5291231"/>
              <a:gd name="connsiteX348" fmla="*/ 411393 w 5281368"/>
              <a:gd name="connsiteY348" fmla="*/ 1333176 h 5291231"/>
              <a:gd name="connsiteX349" fmla="*/ 519809 w 5281368"/>
              <a:gd name="connsiteY349" fmla="*/ 1123849 h 5291231"/>
              <a:gd name="connsiteX350" fmla="*/ 641611 w 5281368"/>
              <a:gd name="connsiteY350" fmla="*/ 1027741 h 5291231"/>
              <a:gd name="connsiteX351" fmla="*/ 636434 w 5281368"/>
              <a:gd name="connsiteY351" fmla="*/ 1037554 h 5291231"/>
              <a:gd name="connsiteX352" fmla="*/ 617055 w 5281368"/>
              <a:gd name="connsiteY352" fmla="*/ 1110237 h 5291231"/>
              <a:gd name="connsiteX353" fmla="*/ 635416 w 5281368"/>
              <a:gd name="connsiteY353" fmla="*/ 1106401 h 5291231"/>
              <a:gd name="connsiteX354" fmla="*/ 698299 w 5281368"/>
              <a:gd name="connsiteY354" fmla="*/ 1058996 h 5291231"/>
              <a:gd name="connsiteX355" fmla="*/ 724562 w 5281368"/>
              <a:gd name="connsiteY355" fmla="*/ 964798 h 5291231"/>
              <a:gd name="connsiteX356" fmla="*/ 730841 w 5281368"/>
              <a:gd name="connsiteY356" fmla="*/ 948836 h 5291231"/>
              <a:gd name="connsiteX357" fmla="*/ 731338 w 5281368"/>
              <a:gd name="connsiteY357" fmla="*/ 948243 h 5291231"/>
              <a:gd name="connsiteX358" fmla="*/ 728183 w 5281368"/>
              <a:gd name="connsiteY358" fmla="*/ 937522 h 5291231"/>
              <a:gd name="connsiteX359" fmla="*/ 740319 w 5281368"/>
              <a:gd name="connsiteY359" fmla="*/ 919390 h 5291231"/>
              <a:gd name="connsiteX360" fmla="*/ 1096595 w 5281368"/>
              <a:gd name="connsiteY360" fmla="*/ 577974 h 5291231"/>
              <a:gd name="connsiteX361" fmla="*/ 1185186 w 5281368"/>
              <a:gd name="connsiteY361" fmla="*/ 522778 h 5291231"/>
              <a:gd name="connsiteX362" fmla="*/ 1255872 w 5281368"/>
              <a:gd name="connsiteY362" fmla="*/ 495030 h 5291231"/>
              <a:gd name="connsiteX363" fmla="*/ 1254890 w 5281368"/>
              <a:gd name="connsiteY363" fmla="*/ 434611 h 5291231"/>
              <a:gd name="connsiteX364" fmla="*/ 1268378 w 5281368"/>
              <a:gd name="connsiteY364" fmla="*/ 382255 h 5291231"/>
              <a:gd name="connsiteX365" fmla="*/ 1604292 w 5281368"/>
              <a:gd name="connsiteY365" fmla="*/ 108660 h 5291231"/>
              <a:gd name="connsiteX366" fmla="*/ 1696101 w 5281368"/>
              <a:gd name="connsiteY366" fmla="*/ 138985 h 5291231"/>
              <a:gd name="connsiteX367" fmla="*/ 1659565 w 5281368"/>
              <a:gd name="connsiteY367" fmla="*/ 154891 h 5291231"/>
              <a:gd name="connsiteX368" fmla="*/ 1636275 w 5281368"/>
              <a:gd name="connsiteY368" fmla="*/ 196020 h 5291231"/>
              <a:gd name="connsiteX369" fmla="*/ 1622164 w 5281368"/>
              <a:gd name="connsiteY369" fmla="*/ 154923 h 5291231"/>
              <a:gd name="connsiteX370" fmla="*/ 1550105 w 5281368"/>
              <a:gd name="connsiteY370" fmla="*/ 228997 h 5291231"/>
              <a:gd name="connsiteX371" fmla="*/ 1481437 w 5281368"/>
              <a:gd name="connsiteY371" fmla="*/ 347325 h 5291231"/>
              <a:gd name="connsiteX372" fmla="*/ 1545315 w 5281368"/>
              <a:gd name="connsiteY372" fmla="*/ 298730 h 5291231"/>
              <a:gd name="connsiteX373" fmla="*/ 1619546 w 5281368"/>
              <a:gd name="connsiteY373" fmla="*/ 230513 h 5291231"/>
              <a:gd name="connsiteX374" fmla="*/ 1695107 w 5281368"/>
              <a:gd name="connsiteY374" fmla="*/ 140174 h 5291231"/>
              <a:gd name="connsiteX375" fmla="*/ 1696835 w 5281368"/>
              <a:gd name="connsiteY375" fmla="*/ 171923 h 5291231"/>
              <a:gd name="connsiteX376" fmla="*/ 1707412 w 5281368"/>
              <a:gd name="connsiteY376" fmla="*/ 247438 h 5291231"/>
              <a:gd name="connsiteX377" fmla="*/ 2034709 w 5281368"/>
              <a:gd name="connsiteY377" fmla="*/ 74720 h 5291231"/>
              <a:gd name="connsiteX378" fmla="*/ 2218808 w 5281368"/>
              <a:gd name="connsiteY378" fmla="*/ 35769 h 5291231"/>
              <a:gd name="connsiteX379" fmla="*/ 2570956 w 5281368"/>
              <a:gd name="connsiteY379" fmla="*/ 0 h 5291231"/>
              <a:gd name="connsiteX380" fmla="*/ 2563996 w 5281368"/>
              <a:gd name="connsiteY380" fmla="*/ 8322 h 5291231"/>
              <a:gd name="connsiteX381" fmla="*/ 2570403 w 5281368"/>
              <a:gd name="connsiteY381" fmla="*/ 30852 h 5291231"/>
              <a:gd name="connsiteX382" fmla="*/ 2638332 w 5281368"/>
              <a:gd name="connsiteY382" fmla="*/ 46254 h 5291231"/>
              <a:gd name="connsiteX383" fmla="*/ 2770795 w 5281368"/>
              <a:gd name="connsiteY383" fmla="*/ 88360 h 5291231"/>
              <a:gd name="connsiteX384" fmla="*/ 2784583 w 5281368"/>
              <a:gd name="connsiteY384" fmla="*/ 88781 h 5291231"/>
              <a:gd name="connsiteX385" fmla="*/ 2771281 w 5281368"/>
              <a:gd name="connsiteY385" fmla="*/ 93817 h 5291231"/>
              <a:gd name="connsiteX386" fmla="*/ 2847724 w 5281368"/>
              <a:gd name="connsiteY386" fmla="*/ 118360 h 5291231"/>
              <a:gd name="connsiteX387" fmla="*/ 2946494 w 5281368"/>
              <a:gd name="connsiteY387" fmla="*/ 140365 h 5291231"/>
              <a:gd name="connsiteX388" fmla="*/ 3065623 w 5281368"/>
              <a:gd name="connsiteY388" fmla="*/ 150106 h 5291231"/>
              <a:gd name="connsiteX389" fmla="*/ 3030740 w 5281368"/>
              <a:gd name="connsiteY389" fmla="*/ 129011 h 5291231"/>
              <a:gd name="connsiteX390" fmla="*/ 2983312 w 5281368"/>
              <a:gd name="connsiteY390" fmla="*/ 133786 h 5291231"/>
              <a:gd name="connsiteX391" fmla="*/ 3008772 w 5281368"/>
              <a:gd name="connsiteY391" fmla="*/ 98514 h 5291231"/>
              <a:gd name="connsiteX392" fmla="*/ 2907214 w 5281368"/>
              <a:gd name="connsiteY392" fmla="*/ 82258 h 5291231"/>
              <a:gd name="connsiteX393" fmla="*/ 2833515 w 5281368"/>
              <a:gd name="connsiteY393" fmla="*/ 76172 h 5291231"/>
              <a:gd name="connsiteX394" fmla="*/ 2818765 w 5281368"/>
              <a:gd name="connsiteY394" fmla="*/ 58784 h 5291231"/>
              <a:gd name="connsiteX395" fmla="*/ 2806575 w 5281368"/>
              <a:gd name="connsiteY395" fmla="*/ 51619 h 5291231"/>
              <a:gd name="connsiteX396" fmla="*/ 2796472 w 5281368"/>
              <a:gd name="connsiteY396" fmla="*/ 43169 h 5291231"/>
              <a:gd name="connsiteX397" fmla="*/ 2776881 w 5281368"/>
              <a:gd name="connsiteY397" fmla="*/ 14661 h 5291231"/>
              <a:gd name="connsiteX398" fmla="*/ 3035227 w 5281368"/>
              <a:gd name="connsiteY398" fmla="*/ 62055 h 5291231"/>
              <a:gd name="connsiteX399" fmla="*/ 3280454 w 5281368"/>
              <a:gd name="connsiteY399" fmla="*/ 122718 h 5291231"/>
              <a:gd name="connsiteX400" fmla="*/ 3434390 w 5281368"/>
              <a:gd name="connsiteY400" fmla="*/ 140360 h 5291231"/>
              <a:gd name="connsiteX401" fmla="*/ 3452224 w 5281368"/>
              <a:gd name="connsiteY401" fmla="*/ 149164 h 5291231"/>
              <a:gd name="connsiteX402" fmla="*/ 3494069 w 5281368"/>
              <a:gd name="connsiteY402" fmla="*/ 160295 h 5291231"/>
              <a:gd name="connsiteX403" fmla="*/ 3618135 w 5281368"/>
              <a:gd name="connsiteY403" fmla="*/ 215668 h 5291231"/>
              <a:gd name="connsiteX404" fmla="*/ 3641063 w 5281368"/>
              <a:gd name="connsiteY404" fmla="*/ 224298 h 5291231"/>
              <a:gd name="connsiteX405" fmla="*/ 3651219 w 5281368"/>
              <a:gd name="connsiteY405" fmla="*/ 226713 h 5291231"/>
              <a:gd name="connsiteX406" fmla="*/ 3664826 w 5281368"/>
              <a:gd name="connsiteY406" fmla="*/ 226713 h 5291231"/>
              <a:gd name="connsiteX407" fmla="*/ 3669569 w 5281368"/>
              <a:gd name="connsiteY407" fmla="*/ 226713 h 5291231"/>
              <a:gd name="connsiteX408" fmla="*/ 3522529 w 5281368"/>
              <a:gd name="connsiteY408" fmla="*/ 146063 h 5291231"/>
              <a:gd name="connsiteX409" fmla="*/ 3446637 w 5281368"/>
              <a:gd name="connsiteY409" fmla="*/ 108110 h 5291231"/>
              <a:gd name="connsiteX410" fmla="*/ 3550988 w 5281368"/>
              <a:gd name="connsiteY410" fmla="*/ 141319 h 5291231"/>
              <a:gd name="connsiteX411" fmla="*/ 3541502 w 5281368"/>
              <a:gd name="connsiteY411" fmla="*/ 146063 h 5291231"/>
              <a:gd name="connsiteX412" fmla="*/ 3588934 w 5281368"/>
              <a:gd name="connsiteY412" fmla="*/ 155551 h 5291231"/>
              <a:gd name="connsiteX413" fmla="*/ 3598421 w 5281368"/>
              <a:gd name="connsiteY413" fmla="*/ 174528 h 5291231"/>
              <a:gd name="connsiteX414" fmla="*/ 3693286 w 5281368"/>
              <a:gd name="connsiteY414" fmla="*/ 217225 h 5291231"/>
              <a:gd name="connsiteX415" fmla="*/ 3717002 w 5281368"/>
              <a:gd name="connsiteY415" fmla="*/ 226713 h 5291231"/>
              <a:gd name="connsiteX416" fmla="*/ 3930448 w 5281368"/>
              <a:gd name="connsiteY416" fmla="*/ 354804 h 5291231"/>
              <a:gd name="connsiteX417" fmla="*/ 3992110 w 5281368"/>
              <a:gd name="connsiteY417" fmla="*/ 397501 h 5291231"/>
              <a:gd name="connsiteX418" fmla="*/ 4034799 w 5281368"/>
              <a:gd name="connsiteY418" fmla="*/ 416477 h 5291231"/>
              <a:gd name="connsiteX419" fmla="*/ 4034800 w 5281368"/>
              <a:gd name="connsiteY419" fmla="*/ 430710 h 5291231"/>
              <a:gd name="connsiteX420" fmla="*/ 3887759 w 5281368"/>
              <a:gd name="connsiteY420" fmla="*/ 340572 h 5291231"/>
              <a:gd name="connsiteX421" fmla="*/ 3878272 w 5281368"/>
              <a:gd name="connsiteY421" fmla="*/ 340572 h 5291231"/>
              <a:gd name="connsiteX422" fmla="*/ 3887758 w 5281368"/>
              <a:gd name="connsiteY422" fmla="*/ 345316 h 5291231"/>
              <a:gd name="connsiteX423" fmla="*/ 3897245 w 5281368"/>
              <a:gd name="connsiteY423" fmla="*/ 354804 h 5291231"/>
              <a:gd name="connsiteX424" fmla="*/ 3887759 w 5281368"/>
              <a:gd name="connsiteY424" fmla="*/ 350060 h 5291231"/>
              <a:gd name="connsiteX425" fmla="*/ 3883015 w 5281368"/>
              <a:gd name="connsiteY425" fmla="*/ 350060 h 5291231"/>
              <a:gd name="connsiteX426" fmla="*/ 4039543 w 5281368"/>
              <a:gd name="connsiteY426" fmla="*/ 459175 h 5291231"/>
              <a:gd name="connsiteX427" fmla="*/ 4196070 w 5281368"/>
              <a:gd name="connsiteY427" fmla="*/ 573033 h 5291231"/>
              <a:gd name="connsiteX428" fmla="*/ 4229273 w 5281368"/>
              <a:gd name="connsiteY428" fmla="*/ 592010 h 5291231"/>
              <a:gd name="connsiteX429" fmla="*/ 4343110 w 5281368"/>
              <a:gd name="connsiteY429" fmla="*/ 686892 h 5291231"/>
              <a:gd name="connsiteX430" fmla="*/ 4362083 w 5281368"/>
              <a:gd name="connsiteY430" fmla="*/ 677404 h 5291231"/>
              <a:gd name="connsiteX431" fmla="*/ 4390543 w 5281368"/>
              <a:gd name="connsiteY431" fmla="*/ 691636 h 5291231"/>
              <a:gd name="connsiteX432" fmla="*/ 4385800 w 5281368"/>
              <a:gd name="connsiteY432" fmla="*/ 686892 h 5291231"/>
              <a:gd name="connsiteX433" fmla="*/ 4385799 w 5281368"/>
              <a:gd name="connsiteY433" fmla="*/ 682148 h 5291231"/>
              <a:gd name="connsiteX434" fmla="*/ 4395286 w 5281368"/>
              <a:gd name="connsiteY434" fmla="*/ 691636 h 5291231"/>
              <a:gd name="connsiteX435" fmla="*/ 4400029 w 5281368"/>
              <a:gd name="connsiteY435" fmla="*/ 696380 h 5291231"/>
              <a:gd name="connsiteX436" fmla="*/ 4420781 w 5281368"/>
              <a:gd name="connsiteY436" fmla="*/ 698159 h 529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</a:cxnLst>
            <a:rect l="l" t="t" r="r" b="b"/>
            <a:pathLst>
              <a:path w="5281368" h="5291231">
                <a:moveTo>
                  <a:pt x="1654787" y="4911621"/>
                </a:moveTo>
                <a:cubicBezTo>
                  <a:pt x="1620564" y="4910269"/>
                  <a:pt x="1586146" y="4906734"/>
                  <a:pt x="1553230" y="4895365"/>
                </a:cubicBezTo>
                <a:cubicBezTo>
                  <a:pt x="1507325" y="4880203"/>
                  <a:pt x="1461873" y="4888651"/>
                  <a:pt x="1417297" y="4906924"/>
                </a:cubicBezTo>
                <a:cubicBezTo>
                  <a:pt x="1445468" y="4908264"/>
                  <a:pt x="1467362" y="4925566"/>
                  <a:pt x="1493739" y="4931467"/>
                </a:cubicBezTo>
                <a:cubicBezTo>
                  <a:pt x="1526267" y="4938471"/>
                  <a:pt x="1559885" y="4945377"/>
                  <a:pt x="1592509" y="4953472"/>
                </a:cubicBezTo>
                <a:cubicBezTo>
                  <a:pt x="1630190" y="4962767"/>
                  <a:pt x="1670552" y="4971273"/>
                  <a:pt x="1711638" y="4963212"/>
                </a:cubicBezTo>
                <a:cubicBezTo>
                  <a:pt x="1699946" y="4955453"/>
                  <a:pt x="1683218" y="4934391"/>
                  <a:pt x="1676756" y="4942117"/>
                </a:cubicBezTo>
                <a:cubicBezTo>
                  <a:pt x="1659260" y="4961827"/>
                  <a:pt x="1645201" y="4946028"/>
                  <a:pt x="1629327" y="4946892"/>
                </a:cubicBezTo>
                <a:cubicBezTo>
                  <a:pt x="1648681" y="4941868"/>
                  <a:pt x="1642370" y="4920428"/>
                  <a:pt x="1654787" y="4911621"/>
                </a:cubicBezTo>
                <a:close/>
                <a:moveTo>
                  <a:pt x="706566" y="3951131"/>
                </a:moveTo>
                <a:lnTo>
                  <a:pt x="705819" y="3952148"/>
                </a:lnTo>
                <a:lnTo>
                  <a:pt x="702502" y="3948149"/>
                </a:lnTo>
                <a:cubicBezTo>
                  <a:pt x="702502" y="3948149"/>
                  <a:pt x="702502" y="3948149"/>
                  <a:pt x="706566" y="3951131"/>
                </a:cubicBezTo>
                <a:close/>
                <a:moveTo>
                  <a:pt x="804823" y="4032646"/>
                </a:moveTo>
                <a:lnTo>
                  <a:pt x="806235" y="4036797"/>
                </a:lnTo>
                <a:cubicBezTo>
                  <a:pt x="806235" y="4036797"/>
                  <a:pt x="805218" y="4036051"/>
                  <a:pt x="804576" y="4034798"/>
                </a:cubicBezTo>
                <a:close/>
                <a:moveTo>
                  <a:pt x="767008" y="3945440"/>
                </a:moveTo>
                <a:cubicBezTo>
                  <a:pt x="764024" y="3949506"/>
                  <a:pt x="764024" y="3949506"/>
                  <a:pt x="764024" y="3949506"/>
                </a:cubicBezTo>
                <a:cubicBezTo>
                  <a:pt x="764024" y="3949506"/>
                  <a:pt x="767008" y="3945440"/>
                  <a:pt x="767008" y="3945440"/>
                </a:cubicBezTo>
                <a:close/>
                <a:moveTo>
                  <a:pt x="632603" y="3701082"/>
                </a:moveTo>
                <a:lnTo>
                  <a:pt x="636565" y="3705796"/>
                </a:lnTo>
                <a:cubicBezTo>
                  <a:pt x="634533" y="3704305"/>
                  <a:pt x="633518" y="3703559"/>
                  <a:pt x="632875" y="3702305"/>
                </a:cubicBezTo>
                <a:close/>
                <a:moveTo>
                  <a:pt x="643612" y="3704711"/>
                </a:moveTo>
                <a:cubicBezTo>
                  <a:pt x="643612" y="3704711"/>
                  <a:pt x="640628" y="3708778"/>
                  <a:pt x="644691" y="3711759"/>
                </a:cubicBezTo>
                <a:cubicBezTo>
                  <a:pt x="642660" y="3710269"/>
                  <a:pt x="642390" y="3708506"/>
                  <a:pt x="641985" y="3705864"/>
                </a:cubicBezTo>
                <a:lnTo>
                  <a:pt x="641026" y="3702813"/>
                </a:lnTo>
                <a:close/>
                <a:moveTo>
                  <a:pt x="563003" y="3507900"/>
                </a:moveTo>
                <a:lnTo>
                  <a:pt x="564025" y="3514880"/>
                </a:lnTo>
                <a:lnTo>
                  <a:pt x="562423" y="3512950"/>
                </a:lnTo>
                <a:cubicBezTo>
                  <a:pt x="561780" y="3511695"/>
                  <a:pt x="561511" y="3509934"/>
                  <a:pt x="563003" y="3507900"/>
                </a:cubicBezTo>
                <a:close/>
                <a:moveTo>
                  <a:pt x="408049" y="2730959"/>
                </a:moveTo>
                <a:cubicBezTo>
                  <a:pt x="405567" y="2785448"/>
                  <a:pt x="415274" y="2848882"/>
                  <a:pt x="406571" y="2886292"/>
                </a:cubicBezTo>
                <a:cubicBezTo>
                  <a:pt x="421169" y="2934546"/>
                  <a:pt x="429797" y="2990933"/>
                  <a:pt x="437347" y="3040270"/>
                </a:cubicBezTo>
                <a:cubicBezTo>
                  <a:pt x="433283" y="3037289"/>
                  <a:pt x="433283" y="3037289"/>
                  <a:pt x="433283" y="3037289"/>
                </a:cubicBezTo>
                <a:cubicBezTo>
                  <a:pt x="432205" y="3030240"/>
                  <a:pt x="432205" y="3030240"/>
                  <a:pt x="428142" y="3027259"/>
                </a:cubicBezTo>
                <a:cubicBezTo>
                  <a:pt x="428142" y="3027259"/>
                  <a:pt x="425158" y="3031324"/>
                  <a:pt x="429221" y="3034307"/>
                </a:cubicBezTo>
                <a:cubicBezTo>
                  <a:pt x="427314" y="3045421"/>
                  <a:pt x="427314" y="3045421"/>
                  <a:pt x="427314" y="3045421"/>
                </a:cubicBezTo>
                <a:cubicBezTo>
                  <a:pt x="426236" y="3038373"/>
                  <a:pt x="425158" y="3031324"/>
                  <a:pt x="424079" y="3024276"/>
                </a:cubicBezTo>
                <a:cubicBezTo>
                  <a:pt x="415377" y="3061687"/>
                  <a:pt x="422926" y="3111024"/>
                  <a:pt x="434539" y="3163344"/>
                </a:cubicBezTo>
                <a:cubicBezTo>
                  <a:pt x="450214" y="3218647"/>
                  <a:pt x="466969" y="3280998"/>
                  <a:pt x="482645" y="3336300"/>
                </a:cubicBezTo>
                <a:cubicBezTo>
                  <a:pt x="486959" y="3364493"/>
                  <a:pt x="497493" y="3409766"/>
                  <a:pt x="515075" y="3453953"/>
                </a:cubicBezTo>
                <a:cubicBezTo>
                  <a:pt x="525608" y="3499225"/>
                  <a:pt x="546175" y="3539346"/>
                  <a:pt x="560521" y="3562389"/>
                </a:cubicBezTo>
                <a:cubicBezTo>
                  <a:pt x="568898" y="3593564"/>
                  <a:pt x="581338" y="3627721"/>
                  <a:pt x="595684" y="3650764"/>
                </a:cubicBezTo>
                <a:cubicBezTo>
                  <a:pt x="595684" y="3650764"/>
                  <a:pt x="592699" y="3654830"/>
                  <a:pt x="596762" y="3657813"/>
                </a:cubicBezTo>
                <a:cubicBezTo>
                  <a:pt x="597841" y="3664860"/>
                  <a:pt x="597841" y="3664860"/>
                  <a:pt x="601903" y="3667843"/>
                </a:cubicBezTo>
                <a:cubicBezTo>
                  <a:pt x="628941" y="3750254"/>
                  <a:pt x="662774" y="3806370"/>
                  <a:pt x="702828" y="3879564"/>
                </a:cubicBezTo>
                <a:cubicBezTo>
                  <a:pt x="697937" y="3894744"/>
                  <a:pt x="688733" y="3881733"/>
                  <a:pt x="681685" y="3882817"/>
                </a:cubicBezTo>
                <a:cubicBezTo>
                  <a:pt x="679779" y="3893931"/>
                  <a:pt x="684921" y="3903961"/>
                  <a:pt x="687078" y="3918058"/>
                </a:cubicBezTo>
                <a:cubicBezTo>
                  <a:pt x="686000" y="3911011"/>
                  <a:pt x="681937" y="3908028"/>
                  <a:pt x="681937" y="3908028"/>
                </a:cubicBezTo>
                <a:cubicBezTo>
                  <a:pt x="680858" y="3900980"/>
                  <a:pt x="680858" y="3900980"/>
                  <a:pt x="676795" y="3897998"/>
                </a:cubicBezTo>
                <a:cubicBezTo>
                  <a:pt x="673811" y="3902065"/>
                  <a:pt x="677874" y="3905046"/>
                  <a:pt x="677874" y="3905046"/>
                </a:cubicBezTo>
                <a:cubicBezTo>
                  <a:pt x="678952" y="3912095"/>
                  <a:pt x="683015" y="3915077"/>
                  <a:pt x="683015" y="3915077"/>
                </a:cubicBezTo>
                <a:cubicBezTo>
                  <a:pt x="683015" y="3915077"/>
                  <a:pt x="684094" y="3922125"/>
                  <a:pt x="684094" y="3922125"/>
                </a:cubicBezTo>
                <a:cubicBezTo>
                  <a:pt x="689235" y="3932155"/>
                  <a:pt x="694377" y="3942185"/>
                  <a:pt x="695455" y="3949234"/>
                </a:cubicBezTo>
                <a:cubicBezTo>
                  <a:pt x="695455" y="3949234"/>
                  <a:pt x="695455" y="3949234"/>
                  <a:pt x="699518" y="3952216"/>
                </a:cubicBezTo>
                <a:cubicBezTo>
                  <a:pt x="699518" y="3952216"/>
                  <a:pt x="703582" y="3955198"/>
                  <a:pt x="703582" y="3955198"/>
                </a:cubicBezTo>
                <a:cubicBezTo>
                  <a:pt x="703582" y="3955198"/>
                  <a:pt x="703582" y="3955198"/>
                  <a:pt x="703954" y="3954690"/>
                </a:cubicBezTo>
                <a:lnTo>
                  <a:pt x="705819" y="3952148"/>
                </a:lnTo>
                <a:lnTo>
                  <a:pt x="709137" y="3956147"/>
                </a:lnTo>
                <a:cubicBezTo>
                  <a:pt x="711168" y="3957638"/>
                  <a:pt x="713200" y="3959129"/>
                  <a:pt x="715770" y="3964144"/>
                </a:cubicBezTo>
                <a:cubicBezTo>
                  <a:pt x="730944" y="3969024"/>
                  <a:pt x="712534" y="3942999"/>
                  <a:pt x="718504" y="3934867"/>
                </a:cubicBezTo>
                <a:cubicBezTo>
                  <a:pt x="732850" y="3957909"/>
                  <a:pt x="739897" y="3956825"/>
                  <a:pt x="745038" y="3966855"/>
                </a:cubicBezTo>
                <a:cubicBezTo>
                  <a:pt x="752086" y="3965771"/>
                  <a:pt x="752086" y="3965771"/>
                  <a:pt x="752086" y="3965771"/>
                </a:cubicBezTo>
                <a:cubicBezTo>
                  <a:pt x="752086" y="3965771"/>
                  <a:pt x="752086" y="3965771"/>
                  <a:pt x="749101" y="3969838"/>
                </a:cubicBezTo>
                <a:cubicBezTo>
                  <a:pt x="749101" y="3969838"/>
                  <a:pt x="753164" y="3972819"/>
                  <a:pt x="753164" y="3972819"/>
                </a:cubicBezTo>
                <a:cubicBezTo>
                  <a:pt x="754243" y="3979868"/>
                  <a:pt x="754243" y="3979868"/>
                  <a:pt x="757227" y="3975801"/>
                </a:cubicBezTo>
                <a:cubicBezTo>
                  <a:pt x="761290" y="3978784"/>
                  <a:pt x="761290" y="3978784"/>
                  <a:pt x="761290" y="3978784"/>
                </a:cubicBezTo>
                <a:cubicBezTo>
                  <a:pt x="777793" y="4015923"/>
                  <a:pt x="790233" y="4050080"/>
                  <a:pt x="804328" y="4047912"/>
                </a:cubicBezTo>
                <a:cubicBezTo>
                  <a:pt x="807313" y="4043845"/>
                  <a:pt x="807313" y="4043845"/>
                  <a:pt x="807313" y="4043845"/>
                </a:cubicBezTo>
                <a:cubicBezTo>
                  <a:pt x="804328" y="4047912"/>
                  <a:pt x="808392" y="4050894"/>
                  <a:pt x="808392" y="4050894"/>
                </a:cubicBezTo>
                <a:cubicBezTo>
                  <a:pt x="805407" y="4054960"/>
                  <a:pt x="813533" y="4060925"/>
                  <a:pt x="814611" y="4067972"/>
                </a:cubicBezTo>
                <a:cubicBezTo>
                  <a:pt x="818674" y="4070955"/>
                  <a:pt x="818674" y="4070955"/>
                  <a:pt x="821659" y="4066888"/>
                </a:cubicBezTo>
                <a:cubicBezTo>
                  <a:pt x="816769" y="4082069"/>
                  <a:pt x="832193" y="4112160"/>
                  <a:pt x="855744" y="4148215"/>
                </a:cubicBezTo>
                <a:cubicBezTo>
                  <a:pt x="879293" y="4184270"/>
                  <a:pt x="908813" y="4212193"/>
                  <a:pt x="926144" y="4231169"/>
                </a:cubicBezTo>
                <a:cubicBezTo>
                  <a:pt x="913704" y="4197012"/>
                  <a:pt x="877965" y="4152011"/>
                  <a:pt x="855492" y="4123004"/>
                </a:cubicBezTo>
                <a:cubicBezTo>
                  <a:pt x="868509" y="4113787"/>
                  <a:pt x="837659" y="4053605"/>
                  <a:pt x="817345" y="4038695"/>
                </a:cubicBezTo>
                <a:cubicBezTo>
                  <a:pt x="817345" y="4038695"/>
                  <a:pt x="817345" y="4038695"/>
                  <a:pt x="813282" y="4035713"/>
                </a:cubicBezTo>
                <a:cubicBezTo>
                  <a:pt x="813282" y="4035713"/>
                  <a:pt x="812203" y="4028665"/>
                  <a:pt x="812203" y="4028665"/>
                </a:cubicBezTo>
                <a:cubicBezTo>
                  <a:pt x="808140" y="4025683"/>
                  <a:pt x="805155" y="4029749"/>
                  <a:pt x="805155" y="4029749"/>
                </a:cubicBezTo>
                <a:lnTo>
                  <a:pt x="804823" y="4032646"/>
                </a:lnTo>
                <a:lnTo>
                  <a:pt x="793120" y="3998235"/>
                </a:lnTo>
                <a:cubicBezTo>
                  <a:pt x="788320" y="3984545"/>
                  <a:pt x="781354" y="3968483"/>
                  <a:pt x="767008" y="3945440"/>
                </a:cubicBezTo>
                <a:cubicBezTo>
                  <a:pt x="762945" y="3942457"/>
                  <a:pt x="765930" y="3938391"/>
                  <a:pt x="761866" y="3935410"/>
                </a:cubicBezTo>
                <a:cubicBezTo>
                  <a:pt x="757803" y="3932427"/>
                  <a:pt x="760788" y="3928361"/>
                  <a:pt x="760788" y="3928361"/>
                </a:cubicBezTo>
                <a:cubicBezTo>
                  <a:pt x="752662" y="3922397"/>
                  <a:pt x="752662" y="3922397"/>
                  <a:pt x="749678" y="3926464"/>
                </a:cubicBezTo>
                <a:cubicBezTo>
                  <a:pt x="748599" y="3919415"/>
                  <a:pt x="738316" y="3899354"/>
                  <a:pt x="741301" y="3895288"/>
                </a:cubicBezTo>
                <a:cubicBezTo>
                  <a:pt x="703404" y="3836190"/>
                  <a:pt x="679351" y="3749713"/>
                  <a:pt x="638470" y="3694681"/>
                </a:cubicBezTo>
                <a:lnTo>
                  <a:pt x="641026" y="3702813"/>
                </a:lnTo>
                <a:lnTo>
                  <a:pt x="639549" y="3701729"/>
                </a:lnTo>
                <a:cubicBezTo>
                  <a:pt x="638470" y="3694681"/>
                  <a:pt x="638470" y="3694681"/>
                  <a:pt x="634408" y="3691699"/>
                </a:cubicBezTo>
                <a:cubicBezTo>
                  <a:pt x="634408" y="3691699"/>
                  <a:pt x="631423" y="3695765"/>
                  <a:pt x="631423" y="3695765"/>
                </a:cubicBezTo>
                <a:lnTo>
                  <a:pt x="632603" y="3701082"/>
                </a:lnTo>
                <a:lnTo>
                  <a:pt x="621131" y="3687429"/>
                </a:lnTo>
                <a:cubicBezTo>
                  <a:pt x="615378" y="3679297"/>
                  <a:pt x="609490" y="3670283"/>
                  <a:pt x="604889" y="3663777"/>
                </a:cubicBezTo>
                <a:cubicBezTo>
                  <a:pt x="608951" y="3666759"/>
                  <a:pt x="608951" y="3666759"/>
                  <a:pt x="608951" y="3666759"/>
                </a:cubicBezTo>
                <a:cubicBezTo>
                  <a:pt x="608951" y="3666759"/>
                  <a:pt x="607873" y="3659710"/>
                  <a:pt x="603809" y="3656728"/>
                </a:cubicBezTo>
                <a:cubicBezTo>
                  <a:pt x="606794" y="3652662"/>
                  <a:pt x="602731" y="3649680"/>
                  <a:pt x="602731" y="3649680"/>
                </a:cubicBezTo>
                <a:cubicBezTo>
                  <a:pt x="589877" y="3624604"/>
                  <a:pt x="579801" y="3600002"/>
                  <a:pt x="573010" y="3576248"/>
                </a:cubicBezTo>
                <a:lnTo>
                  <a:pt x="564025" y="3514880"/>
                </a:lnTo>
                <a:lnTo>
                  <a:pt x="564081" y="3514948"/>
                </a:lnTo>
                <a:cubicBezTo>
                  <a:pt x="568144" y="3517930"/>
                  <a:pt x="568144" y="3517930"/>
                  <a:pt x="571128" y="3513864"/>
                </a:cubicBezTo>
                <a:cubicBezTo>
                  <a:pt x="571128" y="3513864"/>
                  <a:pt x="567066" y="3510883"/>
                  <a:pt x="567066" y="3510883"/>
                </a:cubicBezTo>
                <a:cubicBezTo>
                  <a:pt x="567066" y="3510883"/>
                  <a:pt x="567066" y="3510883"/>
                  <a:pt x="563003" y="3507900"/>
                </a:cubicBezTo>
                <a:cubicBezTo>
                  <a:pt x="565987" y="3503834"/>
                  <a:pt x="561925" y="3500852"/>
                  <a:pt x="561925" y="3500852"/>
                </a:cubicBezTo>
                <a:cubicBezTo>
                  <a:pt x="568972" y="3499767"/>
                  <a:pt x="562751" y="3482689"/>
                  <a:pt x="556532" y="3465610"/>
                </a:cubicBezTo>
                <a:cubicBezTo>
                  <a:pt x="549484" y="3466695"/>
                  <a:pt x="554626" y="3476725"/>
                  <a:pt x="554626" y="3476725"/>
                </a:cubicBezTo>
                <a:cubicBezTo>
                  <a:pt x="550562" y="3473743"/>
                  <a:pt x="550562" y="3473743"/>
                  <a:pt x="550562" y="3473743"/>
                </a:cubicBezTo>
                <a:cubicBezTo>
                  <a:pt x="546499" y="3470761"/>
                  <a:pt x="546499" y="3470761"/>
                  <a:pt x="546499" y="3470761"/>
                </a:cubicBezTo>
                <a:cubicBezTo>
                  <a:pt x="546499" y="3470761"/>
                  <a:pt x="547579" y="3477809"/>
                  <a:pt x="547579" y="3477809"/>
                </a:cubicBezTo>
                <a:cubicBezTo>
                  <a:pt x="541358" y="3460730"/>
                  <a:pt x="538374" y="3464797"/>
                  <a:pt x="531075" y="3440669"/>
                </a:cubicBezTo>
                <a:cubicBezTo>
                  <a:pt x="535138" y="3443652"/>
                  <a:pt x="535138" y="3443652"/>
                  <a:pt x="535138" y="3443652"/>
                </a:cubicBezTo>
                <a:cubicBezTo>
                  <a:pt x="535138" y="3443652"/>
                  <a:pt x="535138" y="3443652"/>
                  <a:pt x="536216" y="3450700"/>
                </a:cubicBezTo>
                <a:cubicBezTo>
                  <a:pt x="540280" y="3453682"/>
                  <a:pt x="540280" y="3453682"/>
                  <a:pt x="540280" y="3453682"/>
                </a:cubicBezTo>
                <a:cubicBezTo>
                  <a:pt x="543264" y="3449615"/>
                  <a:pt x="542186" y="3442568"/>
                  <a:pt x="538123" y="3439585"/>
                </a:cubicBezTo>
                <a:cubicBezTo>
                  <a:pt x="538123" y="3439585"/>
                  <a:pt x="541108" y="3435519"/>
                  <a:pt x="537044" y="3432537"/>
                </a:cubicBezTo>
                <a:cubicBezTo>
                  <a:pt x="543013" y="3424405"/>
                  <a:pt x="539777" y="3403260"/>
                  <a:pt x="535463" y="3375066"/>
                </a:cubicBezTo>
                <a:cubicBezTo>
                  <a:pt x="528164" y="3350939"/>
                  <a:pt x="516803" y="3323831"/>
                  <a:pt x="507599" y="3310818"/>
                </a:cubicBezTo>
                <a:cubicBezTo>
                  <a:pt x="507599" y="3310818"/>
                  <a:pt x="507599" y="3310818"/>
                  <a:pt x="510584" y="3306752"/>
                </a:cubicBezTo>
                <a:cubicBezTo>
                  <a:pt x="510584" y="3306752"/>
                  <a:pt x="509504" y="3299704"/>
                  <a:pt x="505441" y="3296721"/>
                </a:cubicBezTo>
                <a:cubicBezTo>
                  <a:pt x="508426" y="3292655"/>
                  <a:pt x="508426" y="3292655"/>
                  <a:pt x="508426" y="3292655"/>
                </a:cubicBezTo>
                <a:cubicBezTo>
                  <a:pt x="504363" y="3289673"/>
                  <a:pt x="504363" y="3289673"/>
                  <a:pt x="504363" y="3289673"/>
                </a:cubicBezTo>
                <a:cubicBezTo>
                  <a:pt x="498143" y="3272595"/>
                  <a:pt x="505190" y="3271511"/>
                  <a:pt x="494908" y="3251449"/>
                </a:cubicBezTo>
                <a:cubicBezTo>
                  <a:pt x="486781" y="3245485"/>
                  <a:pt x="493002" y="3262565"/>
                  <a:pt x="490017" y="3266630"/>
                </a:cubicBezTo>
                <a:cubicBezTo>
                  <a:pt x="490017" y="3266630"/>
                  <a:pt x="485954" y="3263648"/>
                  <a:pt x="485954" y="3263648"/>
                </a:cubicBezTo>
                <a:cubicBezTo>
                  <a:pt x="481892" y="3260666"/>
                  <a:pt x="482970" y="3267715"/>
                  <a:pt x="487033" y="3270697"/>
                </a:cubicBezTo>
                <a:cubicBezTo>
                  <a:pt x="484048" y="3274763"/>
                  <a:pt x="484048" y="3274763"/>
                  <a:pt x="484048" y="3274763"/>
                </a:cubicBezTo>
                <a:cubicBezTo>
                  <a:pt x="477829" y="3257684"/>
                  <a:pt x="474593" y="3236539"/>
                  <a:pt x="472435" y="3222443"/>
                </a:cubicBezTo>
                <a:cubicBezTo>
                  <a:pt x="486531" y="3220275"/>
                  <a:pt x="486531" y="3220275"/>
                  <a:pt x="486531" y="3220275"/>
                </a:cubicBezTo>
                <a:cubicBezTo>
                  <a:pt x="486280" y="3195063"/>
                  <a:pt x="486028" y="3169852"/>
                  <a:pt x="485777" y="3144641"/>
                </a:cubicBezTo>
                <a:cubicBezTo>
                  <a:pt x="478478" y="3120514"/>
                  <a:pt x="467368" y="3118616"/>
                  <a:pt x="463054" y="3090423"/>
                </a:cubicBezTo>
                <a:cubicBezTo>
                  <a:pt x="463881" y="3072259"/>
                  <a:pt x="464709" y="3054097"/>
                  <a:pt x="459316" y="3018855"/>
                </a:cubicBezTo>
                <a:cubicBezTo>
                  <a:pt x="453097" y="3001776"/>
                  <a:pt x="444143" y="3013976"/>
                  <a:pt x="443891" y="2988764"/>
                </a:cubicBezTo>
                <a:cubicBezTo>
                  <a:pt x="437997" y="2903101"/>
                  <a:pt x="409881" y="2813641"/>
                  <a:pt x="408049" y="2730959"/>
                </a:cubicBezTo>
                <a:close/>
                <a:moveTo>
                  <a:pt x="3399718" y="4881102"/>
                </a:moveTo>
                <a:lnTo>
                  <a:pt x="3383906" y="4886958"/>
                </a:lnTo>
                <a:cubicBezTo>
                  <a:pt x="3388720" y="4880941"/>
                  <a:pt x="3391127" y="4877933"/>
                  <a:pt x="3393834" y="4877631"/>
                </a:cubicBezTo>
                <a:close/>
                <a:moveTo>
                  <a:pt x="3521084" y="4838814"/>
                </a:moveTo>
                <a:cubicBezTo>
                  <a:pt x="3335790" y="4848457"/>
                  <a:pt x="3282874" y="4766638"/>
                  <a:pt x="3080720" y="4822008"/>
                </a:cubicBezTo>
                <a:cubicBezTo>
                  <a:pt x="3061463" y="4846075"/>
                  <a:pt x="3116809" y="4850884"/>
                  <a:pt x="3128837" y="4860509"/>
                </a:cubicBezTo>
                <a:cubicBezTo>
                  <a:pt x="3020395" y="4877365"/>
                  <a:pt x="2924848" y="4896983"/>
                  <a:pt x="2828698" y="4913522"/>
                </a:cubicBezTo>
                <a:lnTo>
                  <a:pt x="2706090" y="4931755"/>
                </a:lnTo>
                <a:lnTo>
                  <a:pt x="2664031" y="4934264"/>
                </a:lnTo>
                <a:cubicBezTo>
                  <a:pt x="2588179" y="4936452"/>
                  <a:pt x="2568121" y="4921763"/>
                  <a:pt x="2449063" y="4908006"/>
                </a:cubicBezTo>
                <a:cubicBezTo>
                  <a:pt x="2428595" y="4919551"/>
                  <a:pt x="2390636" y="4893831"/>
                  <a:pt x="2396406" y="4904062"/>
                </a:cubicBezTo>
                <a:cubicBezTo>
                  <a:pt x="2175463" y="4906907"/>
                  <a:pt x="2168769" y="4885932"/>
                  <a:pt x="2009360" y="4829273"/>
                </a:cubicBezTo>
                <a:lnTo>
                  <a:pt x="1903945" y="4785794"/>
                </a:lnTo>
                <a:lnTo>
                  <a:pt x="1842852" y="4776547"/>
                </a:lnTo>
                <a:lnTo>
                  <a:pt x="1846475" y="4777342"/>
                </a:lnTo>
                <a:lnTo>
                  <a:pt x="1840254" y="4778096"/>
                </a:lnTo>
                <a:lnTo>
                  <a:pt x="1825170" y="4787089"/>
                </a:lnTo>
                <a:cubicBezTo>
                  <a:pt x="1826096" y="4788587"/>
                  <a:pt x="1827023" y="4790086"/>
                  <a:pt x="1827949" y="4791584"/>
                </a:cubicBezTo>
                <a:cubicBezTo>
                  <a:pt x="1831892" y="4794838"/>
                  <a:pt x="1838337" y="4798789"/>
                  <a:pt x="1847782" y="4803576"/>
                </a:cubicBezTo>
                <a:lnTo>
                  <a:pt x="1896551" y="4817010"/>
                </a:lnTo>
                <a:lnTo>
                  <a:pt x="1890480" y="4817315"/>
                </a:lnTo>
                <a:cubicBezTo>
                  <a:pt x="1839444" y="4815952"/>
                  <a:pt x="1748732" y="4794147"/>
                  <a:pt x="1697597" y="4768865"/>
                </a:cubicBezTo>
                <a:cubicBezTo>
                  <a:pt x="1704246" y="4769226"/>
                  <a:pt x="1702623" y="4769673"/>
                  <a:pt x="1717544" y="4769947"/>
                </a:cubicBezTo>
                <a:cubicBezTo>
                  <a:pt x="1732465" y="4770221"/>
                  <a:pt x="1786034" y="4790454"/>
                  <a:pt x="1787124" y="4770507"/>
                </a:cubicBezTo>
                <a:cubicBezTo>
                  <a:pt x="1787124" y="4770507"/>
                  <a:pt x="1728064" y="4760515"/>
                  <a:pt x="1718634" y="4750000"/>
                </a:cubicBezTo>
                <a:cubicBezTo>
                  <a:pt x="1718999" y="4743352"/>
                  <a:pt x="1727601" y="4735306"/>
                  <a:pt x="1719726" y="4730053"/>
                </a:cubicBezTo>
                <a:cubicBezTo>
                  <a:pt x="1711852" y="4724801"/>
                  <a:pt x="1687182" y="4722285"/>
                  <a:pt x="1671386" y="4718486"/>
                </a:cubicBezTo>
                <a:cubicBezTo>
                  <a:pt x="1655590" y="4714687"/>
                  <a:pt x="1648737" y="4709602"/>
                  <a:pt x="1624951" y="4707256"/>
                </a:cubicBezTo>
                <a:cubicBezTo>
                  <a:pt x="1601166" y="4704910"/>
                  <a:pt x="1528673" y="4704413"/>
                  <a:pt x="1528673" y="4704413"/>
                </a:cubicBezTo>
                <a:cubicBezTo>
                  <a:pt x="1538101" y="4714928"/>
                  <a:pt x="1577911" y="4738575"/>
                  <a:pt x="1587339" y="4749090"/>
                </a:cubicBezTo>
                <a:cubicBezTo>
                  <a:pt x="1615625" y="4780635"/>
                  <a:pt x="1837279" y="4861940"/>
                  <a:pt x="1748061" y="4847093"/>
                </a:cubicBezTo>
                <a:cubicBezTo>
                  <a:pt x="1905458" y="4895650"/>
                  <a:pt x="1891063" y="4938879"/>
                  <a:pt x="2010746" y="4945376"/>
                </a:cubicBezTo>
                <a:cubicBezTo>
                  <a:pt x="2099691" y="4965209"/>
                  <a:pt x="2177395" y="4996821"/>
                  <a:pt x="2269452" y="5011197"/>
                </a:cubicBezTo>
                <a:lnTo>
                  <a:pt x="2335060" y="4973030"/>
                </a:lnTo>
                <a:lnTo>
                  <a:pt x="2403499" y="4991730"/>
                </a:lnTo>
                <a:lnTo>
                  <a:pt x="2407549" y="4992135"/>
                </a:lnTo>
                <a:lnTo>
                  <a:pt x="2404492" y="4996148"/>
                </a:lnTo>
                <a:lnTo>
                  <a:pt x="2409289" y="4995343"/>
                </a:lnTo>
                <a:lnTo>
                  <a:pt x="2402088" y="4999306"/>
                </a:lnTo>
                <a:lnTo>
                  <a:pt x="2388133" y="5017631"/>
                </a:lnTo>
                <a:lnTo>
                  <a:pt x="2393715" y="5021742"/>
                </a:lnTo>
                <a:cubicBezTo>
                  <a:pt x="2400106" y="5023772"/>
                  <a:pt x="2409882" y="5025425"/>
                  <a:pt x="2423718" y="5026627"/>
                </a:cubicBezTo>
                <a:cubicBezTo>
                  <a:pt x="2563296" y="5000142"/>
                  <a:pt x="2806336" y="5016966"/>
                  <a:pt x="2897797" y="4951980"/>
                </a:cubicBezTo>
                <a:cubicBezTo>
                  <a:pt x="3032546" y="4980846"/>
                  <a:pt x="3193782" y="4951953"/>
                  <a:pt x="3352618" y="4901400"/>
                </a:cubicBezTo>
                <a:cubicBezTo>
                  <a:pt x="3364647" y="4911026"/>
                  <a:pt x="3364647" y="4911026"/>
                  <a:pt x="3364647" y="4911026"/>
                </a:cubicBezTo>
                <a:cubicBezTo>
                  <a:pt x="3364647" y="4911026"/>
                  <a:pt x="3374276" y="4898992"/>
                  <a:pt x="3374276" y="4898992"/>
                </a:cubicBezTo>
                <a:cubicBezTo>
                  <a:pt x="3386306" y="4908617"/>
                  <a:pt x="3417592" y="4894175"/>
                  <a:pt x="3417592" y="4894175"/>
                </a:cubicBezTo>
                <a:cubicBezTo>
                  <a:pt x="3439251" y="4891767"/>
                  <a:pt x="3427222" y="4882140"/>
                  <a:pt x="3405564" y="4884550"/>
                </a:cubicBezTo>
                <a:lnTo>
                  <a:pt x="3399718" y="4881102"/>
                </a:lnTo>
                <a:lnTo>
                  <a:pt x="3421584" y="4873004"/>
                </a:lnTo>
                <a:cubicBezTo>
                  <a:pt x="3464225" y="4863637"/>
                  <a:pt x="3515661" y="4864083"/>
                  <a:pt x="3521084" y="4838814"/>
                </a:cubicBezTo>
                <a:close/>
                <a:moveTo>
                  <a:pt x="3949421" y="430710"/>
                </a:moveTo>
                <a:cubicBezTo>
                  <a:pt x="3887759" y="402245"/>
                  <a:pt x="3854556" y="373780"/>
                  <a:pt x="3797637" y="340572"/>
                </a:cubicBezTo>
                <a:lnTo>
                  <a:pt x="3790066" y="339743"/>
                </a:lnTo>
                <a:lnTo>
                  <a:pt x="3841497" y="378090"/>
                </a:lnTo>
                <a:cubicBezTo>
                  <a:pt x="3859395" y="389526"/>
                  <a:pt x="3878176" y="399868"/>
                  <a:pt x="3898244" y="409898"/>
                </a:cubicBezTo>
                <a:lnTo>
                  <a:pt x="3955847" y="436642"/>
                </a:lnTo>
                <a:close/>
                <a:moveTo>
                  <a:pt x="4420781" y="698159"/>
                </a:moveTo>
                <a:cubicBezTo>
                  <a:pt x="4429674" y="703496"/>
                  <a:pt x="4440347" y="712985"/>
                  <a:pt x="4452205" y="724845"/>
                </a:cubicBezTo>
                <a:cubicBezTo>
                  <a:pt x="4475921" y="748566"/>
                  <a:pt x="4504380" y="777030"/>
                  <a:pt x="4528097" y="800751"/>
                </a:cubicBezTo>
                <a:cubicBezTo>
                  <a:pt x="4532840" y="814983"/>
                  <a:pt x="4509124" y="786518"/>
                  <a:pt x="4509124" y="791262"/>
                </a:cubicBezTo>
                <a:cubicBezTo>
                  <a:pt x="4509124" y="791262"/>
                  <a:pt x="4513867" y="796007"/>
                  <a:pt x="4513867" y="796007"/>
                </a:cubicBezTo>
                <a:cubicBezTo>
                  <a:pt x="4518610" y="800751"/>
                  <a:pt x="4523353" y="800751"/>
                  <a:pt x="4518610" y="805495"/>
                </a:cubicBezTo>
                <a:cubicBezTo>
                  <a:pt x="4518610" y="805495"/>
                  <a:pt x="4518610" y="805495"/>
                  <a:pt x="4513867" y="800751"/>
                </a:cubicBezTo>
                <a:cubicBezTo>
                  <a:pt x="4513867" y="800751"/>
                  <a:pt x="4513867" y="800751"/>
                  <a:pt x="4509124" y="800751"/>
                </a:cubicBezTo>
                <a:cubicBezTo>
                  <a:pt x="4523354" y="814983"/>
                  <a:pt x="4537583" y="829215"/>
                  <a:pt x="4532840" y="833960"/>
                </a:cubicBezTo>
                <a:cubicBezTo>
                  <a:pt x="4518610" y="829215"/>
                  <a:pt x="4494894" y="805495"/>
                  <a:pt x="4485408" y="800751"/>
                </a:cubicBezTo>
                <a:cubicBezTo>
                  <a:pt x="4485408" y="800751"/>
                  <a:pt x="4485408" y="800751"/>
                  <a:pt x="4490151" y="805495"/>
                </a:cubicBezTo>
                <a:cubicBezTo>
                  <a:pt x="4494894" y="810239"/>
                  <a:pt x="4494894" y="810239"/>
                  <a:pt x="4499637" y="814983"/>
                </a:cubicBezTo>
                <a:lnTo>
                  <a:pt x="4499285" y="814983"/>
                </a:lnTo>
                <a:lnTo>
                  <a:pt x="4598469" y="907950"/>
                </a:lnTo>
                <a:cubicBezTo>
                  <a:pt x="4690471" y="996015"/>
                  <a:pt x="4764589" y="1099422"/>
                  <a:pt x="4848151" y="1191539"/>
                </a:cubicBezTo>
                <a:cubicBezTo>
                  <a:pt x="4936663" y="1289814"/>
                  <a:pt x="5020712" y="1387387"/>
                  <a:pt x="5102178" y="1486841"/>
                </a:cubicBezTo>
                <a:cubicBezTo>
                  <a:pt x="5146028" y="1540690"/>
                  <a:pt x="5175701" y="1589753"/>
                  <a:pt x="5201678" y="1652894"/>
                </a:cubicBezTo>
                <a:cubicBezTo>
                  <a:pt x="5200769" y="1661226"/>
                  <a:pt x="5210679" y="1667494"/>
                  <a:pt x="5203719" y="1675815"/>
                </a:cubicBezTo>
                <a:cubicBezTo>
                  <a:pt x="5196760" y="1684135"/>
                  <a:pt x="5189725" y="1679261"/>
                  <a:pt x="5182593" y="1673297"/>
                </a:cubicBezTo>
                <a:cubicBezTo>
                  <a:pt x="5175461" y="1667331"/>
                  <a:pt x="5170209" y="1663949"/>
                  <a:pt x="5161283" y="1662544"/>
                </a:cubicBezTo>
                <a:cubicBezTo>
                  <a:pt x="5137607" y="1643751"/>
                  <a:pt x="5114428" y="1624364"/>
                  <a:pt x="5090752" y="1605569"/>
                </a:cubicBezTo>
                <a:cubicBezTo>
                  <a:pt x="5097748" y="1645513"/>
                  <a:pt x="5106437" y="1685168"/>
                  <a:pt x="5116039" y="1724656"/>
                </a:cubicBezTo>
                <a:lnTo>
                  <a:pt x="5124305" y="1756382"/>
                </a:lnTo>
                <a:lnTo>
                  <a:pt x="5139976" y="1788120"/>
                </a:lnTo>
                <a:cubicBezTo>
                  <a:pt x="5148276" y="1805317"/>
                  <a:pt x="5156577" y="1823108"/>
                  <a:pt x="5163692" y="1839712"/>
                </a:cubicBezTo>
                <a:cubicBezTo>
                  <a:pt x="5177921" y="1872921"/>
                  <a:pt x="5187408" y="1910874"/>
                  <a:pt x="5187408" y="1929850"/>
                </a:cubicBezTo>
                <a:cubicBezTo>
                  <a:pt x="5177921" y="1925106"/>
                  <a:pt x="5168435" y="1906129"/>
                  <a:pt x="5158948" y="1882409"/>
                </a:cubicBezTo>
                <a:cubicBezTo>
                  <a:pt x="5156577" y="1870548"/>
                  <a:pt x="5153019" y="1858688"/>
                  <a:pt x="5148869" y="1848607"/>
                </a:cubicBezTo>
                <a:lnTo>
                  <a:pt x="5147842" y="1846866"/>
                </a:lnTo>
                <a:lnTo>
                  <a:pt x="5206063" y="2078796"/>
                </a:lnTo>
                <a:cubicBezTo>
                  <a:pt x="5213734" y="2115516"/>
                  <a:pt x="5244056" y="2134817"/>
                  <a:pt x="5244682" y="2172715"/>
                </a:cubicBezTo>
                <a:cubicBezTo>
                  <a:pt x="5254763" y="2193269"/>
                  <a:pt x="5265936" y="2213725"/>
                  <a:pt x="5275424" y="2233783"/>
                </a:cubicBezTo>
                <a:cubicBezTo>
                  <a:pt x="5280264" y="2244903"/>
                  <a:pt x="5282231" y="2254628"/>
                  <a:pt x="5281021" y="2265737"/>
                </a:cubicBezTo>
                <a:cubicBezTo>
                  <a:pt x="5280415" y="2271291"/>
                  <a:pt x="5280404" y="2277343"/>
                  <a:pt x="5279799" y="2282898"/>
                </a:cubicBezTo>
                <a:cubicBezTo>
                  <a:pt x="5273834" y="2290030"/>
                  <a:pt x="5262920" y="2291002"/>
                  <a:pt x="5258467" y="2284248"/>
                </a:cubicBezTo>
                <a:cubicBezTo>
                  <a:pt x="5251541" y="2274413"/>
                  <a:pt x="5241739" y="2263186"/>
                  <a:pt x="5230242" y="2257609"/>
                </a:cubicBezTo>
                <a:cubicBezTo>
                  <a:pt x="5229259" y="2252746"/>
                  <a:pt x="5228275" y="2247884"/>
                  <a:pt x="5226698" y="2242524"/>
                </a:cubicBezTo>
                <a:cubicBezTo>
                  <a:pt x="5216141" y="2210460"/>
                  <a:pt x="5205585" y="2178398"/>
                  <a:pt x="5196118" y="2146238"/>
                </a:cubicBezTo>
                <a:cubicBezTo>
                  <a:pt x="5183984" y="2108816"/>
                  <a:pt x="5171656" y="2069209"/>
                  <a:pt x="5144133" y="2038108"/>
                </a:cubicBezTo>
                <a:cubicBezTo>
                  <a:pt x="5143214" y="2052491"/>
                  <a:pt x="5133249" y="2076481"/>
                  <a:pt x="5143364" y="2078880"/>
                </a:cubicBezTo>
                <a:cubicBezTo>
                  <a:pt x="5168553" y="2083787"/>
                  <a:pt x="5162069" y="2103616"/>
                  <a:pt x="5170974" y="2117125"/>
                </a:cubicBezTo>
                <a:cubicBezTo>
                  <a:pt x="5157011" y="2102417"/>
                  <a:pt x="5141407" y="2118659"/>
                  <a:pt x="5127629" y="2112185"/>
                </a:cubicBezTo>
                <a:cubicBezTo>
                  <a:pt x="5143546" y="2142670"/>
                  <a:pt x="5157875" y="2173847"/>
                  <a:pt x="5164260" y="2208481"/>
                </a:cubicBezTo>
                <a:cubicBezTo>
                  <a:pt x="5168484" y="2231208"/>
                  <a:pt x="5177377" y="2250767"/>
                  <a:pt x="5189944" y="2268349"/>
                </a:cubicBezTo>
                <a:cubicBezTo>
                  <a:pt x="5178305" y="2285888"/>
                  <a:pt x="5188776" y="2310808"/>
                  <a:pt x="5190623" y="2331545"/>
                </a:cubicBezTo>
                <a:cubicBezTo>
                  <a:pt x="5211218" y="2408368"/>
                  <a:pt x="5224475" y="2483094"/>
                  <a:pt x="5226018" y="2562164"/>
                </a:cubicBezTo>
                <a:cubicBezTo>
                  <a:pt x="5226579" y="2580817"/>
                  <a:pt x="5230414" y="2599176"/>
                  <a:pt x="5241696" y="2614673"/>
                </a:cubicBezTo>
                <a:cubicBezTo>
                  <a:pt x="5262939" y="2661736"/>
                  <a:pt x="5263057" y="2706279"/>
                  <a:pt x="5260386" y="2756572"/>
                </a:cubicBezTo>
                <a:cubicBezTo>
                  <a:pt x="5238684" y="2852564"/>
                  <a:pt x="5209850" y="2942591"/>
                  <a:pt x="5209371" y="3042193"/>
                </a:cubicBezTo>
                <a:cubicBezTo>
                  <a:pt x="5206572" y="3053994"/>
                  <a:pt x="5197927" y="3061914"/>
                  <a:pt x="5193345" y="3072224"/>
                </a:cubicBezTo>
                <a:cubicBezTo>
                  <a:pt x="5186472" y="3087687"/>
                  <a:pt x="5184158" y="3104945"/>
                  <a:pt x="5176194" y="3120506"/>
                </a:cubicBezTo>
                <a:cubicBezTo>
                  <a:pt x="5165372" y="3233680"/>
                  <a:pt x="5144070" y="3327986"/>
                  <a:pt x="5074852" y="3421611"/>
                </a:cubicBezTo>
                <a:cubicBezTo>
                  <a:pt x="5071373" y="3425770"/>
                  <a:pt x="5074928" y="3434805"/>
                  <a:pt x="5062338" y="3429326"/>
                </a:cubicBezTo>
                <a:cubicBezTo>
                  <a:pt x="5034188" y="3415882"/>
                  <a:pt x="5035550" y="3431162"/>
                  <a:pt x="5039460" y="3462718"/>
                </a:cubicBezTo>
                <a:cubicBezTo>
                  <a:pt x="5041319" y="3477403"/>
                  <a:pt x="5034640" y="3495049"/>
                  <a:pt x="5016279" y="3498885"/>
                </a:cubicBezTo>
                <a:cubicBezTo>
                  <a:pt x="5007451" y="3498571"/>
                  <a:pt x="5004080" y="3497772"/>
                  <a:pt x="4994062" y="3496464"/>
                </a:cubicBezTo>
                <a:cubicBezTo>
                  <a:pt x="4976210" y="3493654"/>
                  <a:pt x="4964420" y="3484803"/>
                  <a:pt x="4960604" y="3509895"/>
                </a:cubicBezTo>
                <a:cubicBezTo>
                  <a:pt x="4964938" y="3527660"/>
                  <a:pt x="4958162" y="3544216"/>
                  <a:pt x="4960906" y="3562674"/>
                </a:cubicBezTo>
                <a:cubicBezTo>
                  <a:pt x="4962958" y="3579542"/>
                  <a:pt x="4962234" y="3596108"/>
                  <a:pt x="4962103" y="3613171"/>
                </a:cubicBezTo>
                <a:cubicBezTo>
                  <a:pt x="4965658" y="3622205"/>
                  <a:pt x="4968025" y="3630246"/>
                  <a:pt x="4967214" y="3639668"/>
                </a:cubicBezTo>
                <a:cubicBezTo>
                  <a:pt x="4974843" y="3645039"/>
                  <a:pt x="4971386" y="3637097"/>
                  <a:pt x="4976745" y="3635519"/>
                </a:cubicBezTo>
                <a:cubicBezTo>
                  <a:pt x="4982408" y="3631165"/>
                  <a:pt x="4990048" y="3630484"/>
                  <a:pt x="4996597" y="3629901"/>
                </a:cubicBezTo>
                <a:cubicBezTo>
                  <a:pt x="5013466" y="3627848"/>
                  <a:pt x="5008581" y="3640934"/>
                  <a:pt x="5017593" y="3649483"/>
                </a:cubicBezTo>
                <a:cubicBezTo>
                  <a:pt x="5026573" y="3676185"/>
                  <a:pt x="5025740" y="3697711"/>
                  <a:pt x="5006158" y="3718708"/>
                </a:cubicBezTo>
                <a:cubicBezTo>
                  <a:pt x="4981486" y="3756659"/>
                  <a:pt x="4970105" y="3795626"/>
                  <a:pt x="4958022" y="3839056"/>
                </a:cubicBezTo>
                <a:cubicBezTo>
                  <a:pt x="4953429" y="3855417"/>
                  <a:pt x="4949139" y="3869000"/>
                  <a:pt x="4963900" y="3880336"/>
                </a:cubicBezTo>
                <a:cubicBezTo>
                  <a:pt x="4978661" y="3891674"/>
                  <a:pt x="4990581" y="3883461"/>
                  <a:pt x="5004380" y="3877831"/>
                </a:cubicBezTo>
                <a:cubicBezTo>
                  <a:pt x="5029397" y="3868452"/>
                  <a:pt x="5050654" y="3853908"/>
                  <a:pt x="5073196" y="3841448"/>
                </a:cubicBezTo>
                <a:cubicBezTo>
                  <a:pt x="5058833" y="3883982"/>
                  <a:pt x="5026047" y="3911105"/>
                  <a:pt x="4988612" y="3929290"/>
                </a:cubicBezTo>
                <a:cubicBezTo>
                  <a:pt x="4898162" y="3969800"/>
                  <a:pt x="4862337" y="4030748"/>
                  <a:pt x="4813284" y="4109924"/>
                </a:cubicBezTo>
                <a:cubicBezTo>
                  <a:pt x="4808410" y="4116959"/>
                  <a:pt x="4810668" y="4129959"/>
                  <a:pt x="4815423" y="4133936"/>
                </a:cubicBezTo>
                <a:cubicBezTo>
                  <a:pt x="4867422" y="4180459"/>
                  <a:pt x="4829166" y="4214120"/>
                  <a:pt x="4790133" y="4239049"/>
                </a:cubicBezTo>
                <a:cubicBezTo>
                  <a:pt x="4683461" y="4307405"/>
                  <a:pt x="4600985" y="4381859"/>
                  <a:pt x="4495415" y="4444068"/>
                </a:cubicBezTo>
                <a:cubicBezTo>
                  <a:pt x="4389846" y="4506277"/>
                  <a:pt x="4297461" y="4574461"/>
                  <a:pt x="4223174" y="4672937"/>
                </a:cubicBezTo>
                <a:cubicBezTo>
                  <a:pt x="4218700" y="4678286"/>
                  <a:pt x="4210757" y="4681744"/>
                  <a:pt x="4205592" y="4685505"/>
                </a:cubicBezTo>
                <a:cubicBezTo>
                  <a:pt x="4164884" y="4703982"/>
                  <a:pt x="4152218" y="4740864"/>
                  <a:pt x="4122500" y="4771564"/>
                </a:cubicBezTo>
                <a:cubicBezTo>
                  <a:pt x="4005896" y="4845757"/>
                  <a:pt x="3880303" y="4899298"/>
                  <a:pt x="3757077" y="4960880"/>
                </a:cubicBezTo>
                <a:cubicBezTo>
                  <a:pt x="3715472" y="4981637"/>
                  <a:pt x="3675260" y="4999521"/>
                  <a:pt x="3632964" y="5018690"/>
                </a:cubicBezTo>
                <a:cubicBezTo>
                  <a:pt x="3424561" y="5112061"/>
                  <a:pt x="3221041" y="5192345"/>
                  <a:pt x="2993102" y="5226950"/>
                </a:cubicBezTo>
                <a:cubicBezTo>
                  <a:pt x="2948644" y="5234212"/>
                  <a:pt x="2902685" y="5249306"/>
                  <a:pt x="2858021" y="5260436"/>
                </a:cubicBezTo>
                <a:cubicBezTo>
                  <a:pt x="2828444" y="5268020"/>
                  <a:pt x="2798272" y="5275109"/>
                  <a:pt x="2771656" y="5291231"/>
                </a:cubicBezTo>
                <a:cubicBezTo>
                  <a:pt x="2680418" y="5273506"/>
                  <a:pt x="2588370" y="5265203"/>
                  <a:pt x="2496128" y="5254718"/>
                </a:cubicBezTo>
                <a:cubicBezTo>
                  <a:pt x="2427789" y="5247054"/>
                  <a:pt x="2361318" y="5248025"/>
                  <a:pt x="2292752" y="5256333"/>
                </a:cubicBezTo>
                <a:cubicBezTo>
                  <a:pt x="2246512" y="5262101"/>
                  <a:pt x="2208430" y="5254493"/>
                  <a:pt x="2166404" y="5233484"/>
                </a:cubicBezTo>
                <a:cubicBezTo>
                  <a:pt x="2106539" y="5203613"/>
                  <a:pt x="2040285" y="5194663"/>
                  <a:pt x="1976139" y="5172325"/>
                </a:cubicBezTo>
                <a:cubicBezTo>
                  <a:pt x="1801250" y="5110895"/>
                  <a:pt x="1620386" y="5062650"/>
                  <a:pt x="1448492" y="4991603"/>
                </a:cubicBezTo>
                <a:cubicBezTo>
                  <a:pt x="1424815" y="4972810"/>
                  <a:pt x="1397443" y="4968098"/>
                  <a:pt x="1368288" y="4961894"/>
                </a:cubicBezTo>
                <a:cubicBezTo>
                  <a:pt x="1341727" y="4947758"/>
                  <a:pt x="1315068" y="4932532"/>
                  <a:pt x="1287911" y="4917899"/>
                </a:cubicBezTo>
                <a:cubicBezTo>
                  <a:pt x="1275517" y="4914602"/>
                  <a:pt x="1266213" y="4902780"/>
                  <a:pt x="1271789" y="4891282"/>
                </a:cubicBezTo>
                <a:cubicBezTo>
                  <a:pt x="1281050" y="4871755"/>
                  <a:pt x="1299670" y="4889349"/>
                  <a:pt x="1313481" y="4877667"/>
                </a:cubicBezTo>
                <a:cubicBezTo>
                  <a:pt x="1314572" y="4877571"/>
                  <a:pt x="1316257" y="4877970"/>
                  <a:pt x="1317349" y="4877873"/>
                </a:cubicBezTo>
                <a:cubicBezTo>
                  <a:pt x="1331430" y="4881569"/>
                  <a:pt x="1344916" y="4884768"/>
                  <a:pt x="1358596" y="4890150"/>
                </a:cubicBezTo>
                <a:cubicBezTo>
                  <a:pt x="1367826" y="4888778"/>
                  <a:pt x="1375260" y="4891966"/>
                  <a:pt x="1380803" y="4898624"/>
                </a:cubicBezTo>
                <a:cubicBezTo>
                  <a:pt x="1390129" y="4898342"/>
                  <a:pt x="1400633" y="4905108"/>
                  <a:pt x="1406209" y="4893610"/>
                </a:cubicBezTo>
                <a:cubicBezTo>
                  <a:pt x="1412283" y="4881518"/>
                  <a:pt x="1402374" y="4875250"/>
                  <a:pt x="1395642" y="4867599"/>
                </a:cubicBezTo>
                <a:cubicBezTo>
                  <a:pt x="1393167" y="4864519"/>
                  <a:pt x="1389699" y="4862628"/>
                  <a:pt x="1386326" y="4861828"/>
                </a:cubicBezTo>
                <a:cubicBezTo>
                  <a:pt x="1383949" y="4859839"/>
                  <a:pt x="1380978" y="4857354"/>
                  <a:pt x="1378600" y="4855366"/>
                </a:cubicBezTo>
                <a:cubicBezTo>
                  <a:pt x="1373954" y="4846429"/>
                  <a:pt x="1359776" y="4841640"/>
                  <a:pt x="1365158" y="4827960"/>
                </a:cubicBezTo>
                <a:cubicBezTo>
                  <a:pt x="1343762" y="4810064"/>
                  <a:pt x="1317190" y="4801980"/>
                  <a:pt x="1291114" y="4793302"/>
                </a:cubicBezTo>
                <a:cubicBezTo>
                  <a:pt x="1276936" y="4788514"/>
                  <a:pt x="1262261" y="4784320"/>
                  <a:pt x="1249856" y="4787076"/>
                </a:cubicBezTo>
                <a:cubicBezTo>
                  <a:pt x="1185559" y="4738348"/>
                  <a:pt x="1123252" y="4687243"/>
                  <a:pt x="1062338" y="4633263"/>
                </a:cubicBezTo>
                <a:cubicBezTo>
                  <a:pt x="978743" y="4559302"/>
                  <a:pt x="905575" y="4478910"/>
                  <a:pt x="829533" y="4397126"/>
                </a:cubicBezTo>
                <a:cubicBezTo>
                  <a:pt x="765670" y="4328557"/>
                  <a:pt x="688634" y="4247962"/>
                  <a:pt x="642256" y="4165735"/>
                </a:cubicBezTo>
                <a:cubicBezTo>
                  <a:pt x="607646" y="4104461"/>
                  <a:pt x="585202" y="4062456"/>
                  <a:pt x="538671" y="4009395"/>
                </a:cubicBezTo>
                <a:cubicBezTo>
                  <a:pt x="520852" y="3988431"/>
                  <a:pt x="504805" y="3975009"/>
                  <a:pt x="481237" y="3951256"/>
                </a:cubicBezTo>
                <a:cubicBezTo>
                  <a:pt x="458167" y="3926908"/>
                  <a:pt x="484255" y="3873979"/>
                  <a:pt x="462965" y="3906679"/>
                </a:cubicBezTo>
                <a:cubicBezTo>
                  <a:pt x="441081" y="3938881"/>
                  <a:pt x="451897" y="3992373"/>
                  <a:pt x="470396" y="4020978"/>
                </a:cubicBezTo>
                <a:cubicBezTo>
                  <a:pt x="526683" y="4109473"/>
                  <a:pt x="569918" y="4174928"/>
                  <a:pt x="650153" y="4242038"/>
                </a:cubicBezTo>
                <a:cubicBezTo>
                  <a:pt x="669874" y="4253482"/>
                  <a:pt x="686341" y="4308671"/>
                  <a:pt x="703760" y="4331322"/>
                </a:cubicBezTo>
                <a:cubicBezTo>
                  <a:pt x="698303" y="4331808"/>
                  <a:pt x="692554" y="4329019"/>
                  <a:pt x="687206" y="4324546"/>
                </a:cubicBezTo>
                <a:cubicBezTo>
                  <a:pt x="682645" y="4322752"/>
                  <a:pt x="676399" y="4320558"/>
                  <a:pt x="671439" y="4320450"/>
                </a:cubicBezTo>
                <a:cubicBezTo>
                  <a:pt x="634135" y="4321572"/>
                  <a:pt x="589000" y="4210081"/>
                  <a:pt x="558776" y="4191872"/>
                </a:cubicBezTo>
                <a:cubicBezTo>
                  <a:pt x="582030" y="4224455"/>
                  <a:pt x="626592" y="4323344"/>
                  <a:pt x="649350" y="4356521"/>
                </a:cubicBezTo>
                <a:cubicBezTo>
                  <a:pt x="669957" y="4371737"/>
                  <a:pt x="687084" y="4391113"/>
                  <a:pt x="699446" y="4412564"/>
                </a:cubicBezTo>
                <a:cubicBezTo>
                  <a:pt x="709237" y="4429844"/>
                  <a:pt x="726969" y="4443665"/>
                  <a:pt x="712153" y="4462587"/>
                </a:cubicBezTo>
                <a:cubicBezTo>
                  <a:pt x="701216" y="4475662"/>
                  <a:pt x="641352" y="4390236"/>
                  <a:pt x="625391" y="4383957"/>
                </a:cubicBezTo>
                <a:cubicBezTo>
                  <a:pt x="570571" y="4361338"/>
                  <a:pt x="474087" y="4173564"/>
                  <a:pt x="456085" y="4144364"/>
                </a:cubicBezTo>
                <a:cubicBezTo>
                  <a:pt x="430270" y="4101559"/>
                  <a:pt x="379540" y="3902559"/>
                  <a:pt x="356005" y="3860651"/>
                </a:cubicBezTo>
                <a:cubicBezTo>
                  <a:pt x="295094" y="3751116"/>
                  <a:pt x="333551" y="3824697"/>
                  <a:pt x="303708" y="3705794"/>
                </a:cubicBezTo>
                <a:cubicBezTo>
                  <a:pt x="308031" y="3674057"/>
                  <a:pt x="275324" y="3547707"/>
                  <a:pt x="275141" y="3539473"/>
                </a:cubicBezTo>
                <a:cubicBezTo>
                  <a:pt x="276827" y="3539872"/>
                  <a:pt x="281863" y="3497620"/>
                  <a:pt x="286759" y="3478482"/>
                </a:cubicBezTo>
                <a:cubicBezTo>
                  <a:pt x="290791" y="3443469"/>
                  <a:pt x="288566" y="3412314"/>
                  <a:pt x="291010" y="3377994"/>
                </a:cubicBezTo>
                <a:cubicBezTo>
                  <a:pt x="288740" y="3371045"/>
                  <a:pt x="289746" y="3363805"/>
                  <a:pt x="292837" y="3355279"/>
                </a:cubicBezTo>
                <a:cubicBezTo>
                  <a:pt x="291065" y="3347736"/>
                  <a:pt x="293270" y="3335438"/>
                  <a:pt x="286224" y="3336616"/>
                </a:cubicBezTo>
                <a:cubicBezTo>
                  <a:pt x="279178" y="3337794"/>
                  <a:pt x="276973" y="3350092"/>
                  <a:pt x="273386" y="3359212"/>
                </a:cubicBezTo>
                <a:cubicBezTo>
                  <a:pt x="272585" y="3362583"/>
                  <a:pt x="271786" y="3365955"/>
                  <a:pt x="271580" y="3369823"/>
                </a:cubicBezTo>
                <a:cubicBezTo>
                  <a:pt x="270186" y="3372698"/>
                  <a:pt x="269386" y="3376070"/>
                  <a:pt x="268587" y="3379441"/>
                </a:cubicBezTo>
                <a:cubicBezTo>
                  <a:pt x="263907" y="3388659"/>
                  <a:pt x="263485" y="3402447"/>
                  <a:pt x="254948" y="3405409"/>
                </a:cubicBezTo>
                <a:cubicBezTo>
                  <a:pt x="249155" y="3426826"/>
                  <a:pt x="247134" y="3447358"/>
                  <a:pt x="246203" y="3467793"/>
                </a:cubicBezTo>
                <a:cubicBezTo>
                  <a:pt x="224658" y="3423508"/>
                  <a:pt x="206882" y="3378336"/>
                  <a:pt x="199136" y="3328422"/>
                </a:cubicBezTo>
                <a:cubicBezTo>
                  <a:pt x="196974" y="3316514"/>
                  <a:pt x="198391" y="3301536"/>
                  <a:pt x="195636" y="3289130"/>
                </a:cubicBezTo>
                <a:cubicBezTo>
                  <a:pt x="194749" y="3285359"/>
                  <a:pt x="193270" y="3281090"/>
                  <a:pt x="191292" y="3277416"/>
                </a:cubicBezTo>
                <a:cubicBezTo>
                  <a:pt x="179222" y="3259239"/>
                  <a:pt x="240703" y="3165204"/>
                  <a:pt x="224352" y="3154560"/>
                </a:cubicBezTo>
                <a:cubicBezTo>
                  <a:pt x="215631" y="3149286"/>
                  <a:pt x="242781" y="3058859"/>
                  <a:pt x="235054" y="3052396"/>
                </a:cubicBezTo>
                <a:cubicBezTo>
                  <a:pt x="221287" y="3039872"/>
                  <a:pt x="209400" y="3029930"/>
                  <a:pt x="214047" y="3038867"/>
                </a:cubicBezTo>
                <a:cubicBezTo>
                  <a:pt x="217406" y="3101273"/>
                  <a:pt x="199972" y="3195785"/>
                  <a:pt x="142718" y="3256990"/>
                </a:cubicBezTo>
                <a:cubicBezTo>
                  <a:pt x="109423" y="3290759"/>
                  <a:pt x="99896" y="3128241"/>
                  <a:pt x="107388" y="3045617"/>
                </a:cubicBezTo>
                <a:cubicBezTo>
                  <a:pt x="116782" y="2953471"/>
                  <a:pt x="34772" y="2934374"/>
                  <a:pt x="65445" y="2815581"/>
                </a:cubicBezTo>
                <a:cubicBezTo>
                  <a:pt x="81332" y="2753109"/>
                  <a:pt x="78959" y="2640010"/>
                  <a:pt x="75319" y="2568277"/>
                </a:cubicBezTo>
                <a:cubicBezTo>
                  <a:pt x="71095" y="2545552"/>
                  <a:pt x="70423" y="2587415"/>
                  <a:pt x="61324" y="2571724"/>
                </a:cubicBezTo>
                <a:cubicBezTo>
                  <a:pt x="61628" y="2568947"/>
                  <a:pt x="62524" y="2566667"/>
                  <a:pt x="63324" y="2563296"/>
                </a:cubicBezTo>
                <a:cubicBezTo>
                  <a:pt x="69042" y="2528682"/>
                  <a:pt x="69594" y="2497831"/>
                  <a:pt x="73226" y="2464504"/>
                </a:cubicBezTo>
                <a:cubicBezTo>
                  <a:pt x="72048" y="2457458"/>
                  <a:pt x="73053" y="2450218"/>
                  <a:pt x="76144" y="2441692"/>
                </a:cubicBezTo>
                <a:cubicBezTo>
                  <a:pt x="76058" y="2434549"/>
                  <a:pt x="78263" y="2422251"/>
                  <a:pt x="72903" y="2423829"/>
                </a:cubicBezTo>
                <a:cubicBezTo>
                  <a:pt x="67543" y="2425406"/>
                  <a:pt x="64743" y="2437207"/>
                  <a:pt x="61750" y="2446825"/>
                </a:cubicBezTo>
                <a:cubicBezTo>
                  <a:pt x="60950" y="2450196"/>
                  <a:pt x="60151" y="2453568"/>
                  <a:pt x="59945" y="2457437"/>
                </a:cubicBezTo>
                <a:cubicBezTo>
                  <a:pt x="59145" y="2460808"/>
                  <a:pt x="58346" y="2464180"/>
                  <a:pt x="57546" y="2467551"/>
                </a:cubicBezTo>
                <a:cubicBezTo>
                  <a:pt x="53958" y="2476671"/>
                  <a:pt x="52445" y="2490558"/>
                  <a:pt x="45593" y="2493918"/>
                </a:cubicBezTo>
                <a:cubicBezTo>
                  <a:pt x="38201" y="2522079"/>
                  <a:pt x="36071" y="2547571"/>
                  <a:pt x="33445" y="2573658"/>
                </a:cubicBezTo>
                <a:cubicBezTo>
                  <a:pt x="32331" y="2585859"/>
                  <a:pt x="31217" y="2598059"/>
                  <a:pt x="31995" y="2606790"/>
                </a:cubicBezTo>
                <a:cubicBezTo>
                  <a:pt x="28613" y="2612042"/>
                  <a:pt x="23446" y="2615802"/>
                  <a:pt x="15905" y="2617574"/>
                </a:cubicBezTo>
                <a:cubicBezTo>
                  <a:pt x="13127" y="2617272"/>
                  <a:pt x="11441" y="2616872"/>
                  <a:pt x="9453" y="2619249"/>
                </a:cubicBezTo>
                <a:cubicBezTo>
                  <a:pt x="-26868" y="2625235"/>
                  <a:pt x="51062" y="2104544"/>
                  <a:pt x="81429" y="2099639"/>
                </a:cubicBezTo>
                <a:cubicBezTo>
                  <a:pt x="103161" y="2096603"/>
                  <a:pt x="110823" y="2083819"/>
                  <a:pt x="113244" y="2061601"/>
                </a:cubicBezTo>
                <a:cubicBezTo>
                  <a:pt x="118789" y="2012703"/>
                  <a:pt x="127632" y="1895853"/>
                  <a:pt x="163706" y="1862387"/>
                </a:cubicBezTo>
                <a:cubicBezTo>
                  <a:pt x="223131" y="1807040"/>
                  <a:pt x="251121" y="1744591"/>
                  <a:pt x="271700" y="1666850"/>
                </a:cubicBezTo>
                <a:cubicBezTo>
                  <a:pt x="287478" y="1609339"/>
                  <a:pt x="318127" y="1558204"/>
                  <a:pt x="344118" y="1504185"/>
                </a:cubicBezTo>
                <a:cubicBezTo>
                  <a:pt x="352591" y="1481978"/>
                  <a:pt x="372951" y="1469713"/>
                  <a:pt x="381424" y="1447506"/>
                </a:cubicBezTo>
                <a:cubicBezTo>
                  <a:pt x="375352" y="1404043"/>
                  <a:pt x="393367" y="1371635"/>
                  <a:pt x="411393" y="1333176"/>
                </a:cubicBezTo>
                <a:cubicBezTo>
                  <a:pt x="415330" y="1241517"/>
                  <a:pt x="449069" y="1181857"/>
                  <a:pt x="519809" y="1123849"/>
                </a:cubicBezTo>
                <a:cubicBezTo>
                  <a:pt x="561836" y="1089303"/>
                  <a:pt x="603258" y="1060311"/>
                  <a:pt x="641611" y="1027741"/>
                </a:cubicBezTo>
                <a:cubicBezTo>
                  <a:pt x="640811" y="1031113"/>
                  <a:pt x="638920" y="1034582"/>
                  <a:pt x="636434" y="1037554"/>
                </a:cubicBezTo>
                <a:cubicBezTo>
                  <a:pt x="619629" y="1058852"/>
                  <a:pt x="621465" y="1085642"/>
                  <a:pt x="617055" y="1110237"/>
                </a:cubicBezTo>
                <a:cubicBezTo>
                  <a:pt x="623009" y="1109156"/>
                  <a:pt x="628964" y="1108076"/>
                  <a:pt x="635416" y="1106401"/>
                </a:cubicBezTo>
                <a:cubicBezTo>
                  <a:pt x="663405" y="1099507"/>
                  <a:pt x="689924" y="1082294"/>
                  <a:pt x="698299" y="1058996"/>
                </a:cubicBezTo>
                <a:cubicBezTo>
                  <a:pt x="709366" y="1028857"/>
                  <a:pt x="715775" y="995833"/>
                  <a:pt x="724562" y="964798"/>
                </a:cubicBezTo>
                <a:cubicBezTo>
                  <a:pt x="725665" y="958649"/>
                  <a:pt x="726864" y="953591"/>
                  <a:pt x="730841" y="948836"/>
                </a:cubicBezTo>
                <a:lnTo>
                  <a:pt x="731338" y="948243"/>
                </a:lnTo>
                <a:cubicBezTo>
                  <a:pt x="733035" y="942591"/>
                  <a:pt x="730561" y="939511"/>
                  <a:pt x="728183" y="937522"/>
                </a:cubicBezTo>
                <a:cubicBezTo>
                  <a:pt x="732063" y="931676"/>
                  <a:pt x="736440" y="925236"/>
                  <a:pt x="740319" y="919390"/>
                </a:cubicBezTo>
                <a:cubicBezTo>
                  <a:pt x="832146" y="776997"/>
                  <a:pt x="939511" y="654673"/>
                  <a:pt x="1096595" y="577974"/>
                </a:cubicBezTo>
                <a:cubicBezTo>
                  <a:pt x="1134028" y="559789"/>
                  <a:pt x="1142922" y="523793"/>
                  <a:pt x="1185186" y="522778"/>
                </a:cubicBezTo>
                <a:cubicBezTo>
                  <a:pt x="1218988" y="537919"/>
                  <a:pt x="1239542" y="527837"/>
                  <a:pt x="1255872" y="495030"/>
                </a:cubicBezTo>
                <a:cubicBezTo>
                  <a:pt x="1265727" y="476000"/>
                  <a:pt x="1257138" y="453663"/>
                  <a:pt x="1254890" y="434611"/>
                </a:cubicBezTo>
                <a:cubicBezTo>
                  <a:pt x="1252643" y="415560"/>
                  <a:pt x="1256847" y="394833"/>
                  <a:pt x="1268378" y="382255"/>
                </a:cubicBezTo>
                <a:cubicBezTo>
                  <a:pt x="1351288" y="287962"/>
                  <a:pt x="1498128" y="170371"/>
                  <a:pt x="1604292" y="108660"/>
                </a:cubicBezTo>
                <a:cubicBezTo>
                  <a:pt x="1665964" y="72364"/>
                  <a:pt x="1690040" y="89470"/>
                  <a:pt x="1696101" y="138985"/>
                </a:cubicBezTo>
                <a:cubicBezTo>
                  <a:pt x="1682204" y="143524"/>
                  <a:pt x="1657598" y="145166"/>
                  <a:pt x="1659565" y="154891"/>
                </a:cubicBezTo>
                <a:cubicBezTo>
                  <a:pt x="1665670" y="180200"/>
                  <a:pt x="1644435" y="182641"/>
                  <a:pt x="1636275" y="196020"/>
                </a:cubicBezTo>
                <a:cubicBezTo>
                  <a:pt x="1643452" y="177779"/>
                  <a:pt x="1622433" y="170299"/>
                  <a:pt x="1622164" y="154923"/>
                </a:cubicBezTo>
                <a:cubicBezTo>
                  <a:pt x="1600982" y="182662"/>
                  <a:pt x="1578515" y="208315"/>
                  <a:pt x="1550105" y="228997"/>
                </a:cubicBezTo>
                <a:cubicBezTo>
                  <a:pt x="1510866" y="257796"/>
                  <a:pt x="1491445" y="299129"/>
                  <a:pt x="1481437" y="347325"/>
                </a:cubicBezTo>
                <a:cubicBezTo>
                  <a:pt x="1498144" y="324934"/>
                  <a:pt x="1525539" y="317544"/>
                  <a:pt x="1545315" y="298730"/>
                </a:cubicBezTo>
                <a:cubicBezTo>
                  <a:pt x="1569663" y="275660"/>
                  <a:pt x="1594604" y="253087"/>
                  <a:pt x="1619546" y="230513"/>
                </a:cubicBezTo>
                <a:cubicBezTo>
                  <a:pt x="1648065" y="204870"/>
                  <a:pt x="1678075" y="177445"/>
                  <a:pt x="1695107" y="140174"/>
                </a:cubicBezTo>
                <a:cubicBezTo>
                  <a:pt x="1695983" y="149997"/>
                  <a:pt x="1696360" y="160415"/>
                  <a:pt x="1696835" y="171923"/>
                </a:cubicBezTo>
                <a:cubicBezTo>
                  <a:pt x="1697169" y="206547"/>
                  <a:pt x="1671664" y="266024"/>
                  <a:pt x="1707412" y="247438"/>
                </a:cubicBezTo>
                <a:cubicBezTo>
                  <a:pt x="1818428" y="190795"/>
                  <a:pt x="1924288" y="131860"/>
                  <a:pt x="2034709" y="74720"/>
                </a:cubicBezTo>
                <a:cubicBezTo>
                  <a:pt x="2093595" y="44173"/>
                  <a:pt x="2151744" y="36241"/>
                  <a:pt x="2218808" y="35769"/>
                </a:cubicBezTo>
                <a:cubicBezTo>
                  <a:pt x="2336370" y="34098"/>
                  <a:pt x="2454258" y="17546"/>
                  <a:pt x="2570956" y="0"/>
                </a:cubicBezTo>
                <a:cubicBezTo>
                  <a:pt x="2568470" y="2972"/>
                  <a:pt x="2566482" y="5350"/>
                  <a:pt x="2563996" y="8322"/>
                </a:cubicBezTo>
                <a:cubicBezTo>
                  <a:pt x="2551871" y="20402"/>
                  <a:pt x="2547992" y="26248"/>
                  <a:pt x="2570403" y="30852"/>
                </a:cubicBezTo>
                <a:cubicBezTo>
                  <a:pt x="2592816" y="35457"/>
                  <a:pt x="2618622" y="28757"/>
                  <a:pt x="2638332" y="46254"/>
                </a:cubicBezTo>
                <a:cubicBezTo>
                  <a:pt x="2680855" y="66668"/>
                  <a:pt x="2726976" y="71911"/>
                  <a:pt x="2770795" y="88360"/>
                </a:cubicBezTo>
                <a:cubicBezTo>
                  <a:pt x="2775657" y="87376"/>
                  <a:pt x="2780618" y="87484"/>
                  <a:pt x="2784583" y="88781"/>
                </a:cubicBezTo>
                <a:cubicBezTo>
                  <a:pt x="2780315" y="90262"/>
                  <a:pt x="2775550" y="92337"/>
                  <a:pt x="2771281" y="93817"/>
                </a:cubicBezTo>
                <a:cubicBezTo>
                  <a:pt x="2799453" y="95158"/>
                  <a:pt x="2821346" y="112459"/>
                  <a:pt x="2847724" y="118360"/>
                </a:cubicBezTo>
                <a:cubicBezTo>
                  <a:pt x="2880252" y="125364"/>
                  <a:pt x="2913870" y="132270"/>
                  <a:pt x="2946494" y="140365"/>
                </a:cubicBezTo>
                <a:cubicBezTo>
                  <a:pt x="2984175" y="149660"/>
                  <a:pt x="3024537" y="158166"/>
                  <a:pt x="3065623" y="150106"/>
                </a:cubicBezTo>
                <a:cubicBezTo>
                  <a:pt x="3053930" y="142347"/>
                  <a:pt x="3037203" y="121284"/>
                  <a:pt x="3030740" y="129011"/>
                </a:cubicBezTo>
                <a:cubicBezTo>
                  <a:pt x="3013244" y="148721"/>
                  <a:pt x="2999186" y="132921"/>
                  <a:pt x="2983312" y="133786"/>
                </a:cubicBezTo>
                <a:cubicBezTo>
                  <a:pt x="3002665" y="128762"/>
                  <a:pt x="2996355" y="107321"/>
                  <a:pt x="3008772" y="98514"/>
                </a:cubicBezTo>
                <a:cubicBezTo>
                  <a:pt x="2974548" y="97162"/>
                  <a:pt x="2940130" y="93628"/>
                  <a:pt x="2907214" y="82258"/>
                </a:cubicBezTo>
                <a:cubicBezTo>
                  <a:pt x="2882825" y="73980"/>
                  <a:pt x="2857927" y="72347"/>
                  <a:pt x="2833515" y="76172"/>
                </a:cubicBezTo>
                <a:cubicBezTo>
                  <a:pt x="2829658" y="69916"/>
                  <a:pt x="2824211" y="64350"/>
                  <a:pt x="2818765" y="58784"/>
                </a:cubicBezTo>
                <a:cubicBezTo>
                  <a:pt x="2815696" y="55207"/>
                  <a:pt x="2811633" y="52819"/>
                  <a:pt x="2806575" y="51619"/>
                </a:cubicBezTo>
                <a:cubicBezTo>
                  <a:pt x="2803009" y="48637"/>
                  <a:pt x="2800038" y="46151"/>
                  <a:pt x="2796472" y="43169"/>
                </a:cubicBezTo>
                <a:cubicBezTo>
                  <a:pt x="2790636" y="33237"/>
                  <a:pt x="2777453" y="27261"/>
                  <a:pt x="2776881" y="14661"/>
                </a:cubicBezTo>
                <a:cubicBezTo>
                  <a:pt x="2862965" y="30095"/>
                  <a:pt x="2950442" y="42655"/>
                  <a:pt x="3035227" y="62055"/>
                </a:cubicBezTo>
                <a:cubicBezTo>
                  <a:pt x="3117733" y="80558"/>
                  <a:pt x="3204918" y="89843"/>
                  <a:pt x="3280454" y="122718"/>
                </a:cubicBezTo>
                <a:cubicBezTo>
                  <a:pt x="3335371" y="146429"/>
                  <a:pt x="3382056" y="114768"/>
                  <a:pt x="3434390" y="140360"/>
                </a:cubicBezTo>
                <a:lnTo>
                  <a:pt x="3452224" y="149164"/>
                </a:lnTo>
                <a:lnTo>
                  <a:pt x="3494069" y="160295"/>
                </a:lnTo>
                <a:cubicBezTo>
                  <a:pt x="3526086" y="178086"/>
                  <a:pt x="3574112" y="198545"/>
                  <a:pt x="3618135" y="215668"/>
                </a:cubicBezTo>
                <a:lnTo>
                  <a:pt x="3641063" y="224298"/>
                </a:lnTo>
                <a:lnTo>
                  <a:pt x="3651219" y="226713"/>
                </a:lnTo>
                <a:lnTo>
                  <a:pt x="3664826" y="226713"/>
                </a:lnTo>
                <a:cubicBezTo>
                  <a:pt x="3664826" y="226713"/>
                  <a:pt x="3664826" y="226713"/>
                  <a:pt x="3669569" y="226713"/>
                </a:cubicBezTo>
                <a:cubicBezTo>
                  <a:pt x="3617394" y="198248"/>
                  <a:pt x="3560475" y="179272"/>
                  <a:pt x="3522529" y="146063"/>
                </a:cubicBezTo>
                <a:cubicBezTo>
                  <a:pt x="3489326" y="136575"/>
                  <a:pt x="3441894" y="122342"/>
                  <a:pt x="3446637" y="108110"/>
                </a:cubicBezTo>
                <a:cubicBezTo>
                  <a:pt x="3484583" y="117598"/>
                  <a:pt x="3508299" y="122342"/>
                  <a:pt x="3550988" y="141319"/>
                </a:cubicBezTo>
                <a:cubicBezTo>
                  <a:pt x="3550988" y="141319"/>
                  <a:pt x="3550988" y="146063"/>
                  <a:pt x="3541502" y="146063"/>
                </a:cubicBezTo>
                <a:cubicBezTo>
                  <a:pt x="3541502" y="146063"/>
                  <a:pt x="3579448" y="160295"/>
                  <a:pt x="3588934" y="155551"/>
                </a:cubicBezTo>
                <a:cubicBezTo>
                  <a:pt x="3598421" y="165039"/>
                  <a:pt x="3603164" y="169783"/>
                  <a:pt x="3598421" y="174528"/>
                </a:cubicBezTo>
                <a:cubicBezTo>
                  <a:pt x="3617394" y="174528"/>
                  <a:pt x="3664826" y="207737"/>
                  <a:pt x="3693286" y="217225"/>
                </a:cubicBezTo>
                <a:cubicBezTo>
                  <a:pt x="3702772" y="221969"/>
                  <a:pt x="3707515" y="221969"/>
                  <a:pt x="3717002" y="226713"/>
                </a:cubicBezTo>
                <a:cubicBezTo>
                  <a:pt x="3792894" y="259922"/>
                  <a:pt x="3864043" y="312107"/>
                  <a:pt x="3930448" y="354804"/>
                </a:cubicBezTo>
                <a:cubicBezTo>
                  <a:pt x="3954164" y="369036"/>
                  <a:pt x="4001597" y="388013"/>
                  <a:pt x="3992110" y="397501"/>
                </a:cubicBezTo>
                <a:cubicBezTo>
                  <a:pt x="4011083" y="406989"/>
                  <a:pt x="4025313" y="416478"/>
                  <a:pt x="4034799" y="416477"/>
                </a:cubicBezTo>
                <a:cubicBezTo>
                  <a:pt x="4049029" y="430710"/>
                  <a:pt x="4039542" y="430710"/>
                  <a:pt x="4034800" y="430710"/>
                </a:cubicBezTo>
                <a:cubicBezTo>
                  <a:pt x="3982624" y="406989"/>
                  <a:pt x="3925705" y="364292"/>
                  <a:pt x="3887759" y="340572"/>
                </a:cubicBezTo>
                <a:cubicBezTo>
                  <a:pt x="3883016" y="335828"/>
                  <a:pt x="3878272" y="335827"/>
                  <a:pt x="3878272" y="340572"/>
                </a:cubicBezTo>
                <a:cubicBezTo>
                  <a:pt x="3883015" y="340572"/>
                  <a:pt x="3883015" y="340572"/>
                  <a:pt x="3887758" y="345316"/>
                </a:cubicBezTo>
                <a:cubicBezTo>
                  <a:pt x="3892502" y="345316"/>
                  <a:pt x="3897245" y="350060"/>
                  <a:pt x="3897245" y="354804"/>
                </a:cubicBezTo>
                <a:cubicBezTo>
                  <a:pt x="3897245" y="354804"/>
                  <a:pt x="3892502" y="354804"/>
                  <a:pt x="3887759" y="350060"/>
                </a:cubicBezTo>
                <a:cubicBezTo>
                  <a:pt x="3887759" y="350060"/>
                  <a:pt x="3887759" y="350060"/>
                  <a:pt x="3883015" y="350060"/>
                </a:cubicBezTo>
                <a:cubicBezTo>
                  <a:pt x="3930448" y="388013"/>
                  <a:pt x="3982624" y="421222"/>
                  <a:pt x="4039543" y="459175"/>
                </a:cubicBezTo>
                <a:cubicBezTo>
                  <a:pt x="4091718" y="492383"/>
                  <a:pt x="4143894" y="530336"/>
                  <a:pt x="4196070" y="573033"/>
                </a:cubicBezTo>
                <a:cubicBezTo>
                  <a:pt x="4210300" y="577778"/>
                  <a:pt x="4219786" y="582521"/>
                  <a:pt x="4229273" y="592010"/>
                </a:cubicBezTo>
                <a:cubicBezTo>
                  <a:pt x="4276705" y="629963"/>
                  <a:pt x="4305164" y="648939"/>
                  <a:pt x="4343110" y="686892"/>
                </a:cubicBezTo>
                <a:cubicBezTo>
                  <a:pt x="4347854" y="686892"/>
                  <a:pt x="4357340" y="682148"/>
                  <a:pt x="4362083" y="677404"/>
                </a:cubicBezTo>
                <a:cubicBezTo>
                  <a:pt x="4376313" y="686892"/>
                  <a:pt x="4385799" y="691636"/>
                  <a:pt x="4390543" y="691636"/>
                </a:cubicBezTo>
                <a:cubicBezTo>
                  <a:pt x="4390543" y="691636"/>
                  <a:pt x="4385800" y="686892"/>
                  <a:pt x="4385800" y="686892"/>
                </a:cubicBezTo>
                <a:cubicBezTo>
                  <a:pt x="4385799" y="682148"/>
                  <a:pt x="4385799" y="682148"/>
                  <a:pt x="4385799" y="682148"/>
                </a:cubicBezTo>
                <a:cubicBezTo>
                  <a:pt x="4390543" y="682148"/>
                  <a:pt x="4395286" y="686892"/>
                  <a:pt x="4395286" y="691636"/>
                </a:cubicBezTo>
                <a:cubicBezTo>
                  <a:pt x="4395286" y="691636"/>
                  <a:pt x="4400029" y="691636"/>
                  <a:pt x="4400029" y="696380"/>
                </a:cubicBezTo>
                <a:cubicBezTo>
                  <a:pt x="4404772" y="691636"/>
                  <a:pt x="4411887" y="692822"/>
                  <a:pt x="4420781" y="698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60" y="1132322"/>
            <a:ext cx="3478102" cy="3478102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8069893">
            <a:off x="-676827" y="-414881"/>
            <a:ext cx="3277328" cy="2553933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113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3472516">
            <a:off x="9806561" y="-253269"/>
            <a:ext cx="3198114" cy="2492202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116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411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How it Works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4308" y="1863970"/>
            <a:ext cx="92846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You can adjust your shopping list every month.</a:t>
            </a: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You can require us to deliver to you once or twice in a month.</a:t>
            </a: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You can also skip  a month or two and move your 5% to the next month.</a:t>
            </a: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If you do not update your list a week before delivery, there is  a high probability that your old list will automatically be delivered to you.</a:t>
            </a: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Be assured that you will get more than what you ordered for, because it will be delivered to you in wholesale quantity. 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997280" y="1873986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5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1006415" y="4447870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8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1017047" y="3556249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11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1015975" y="2735291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14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1091383" y="5525872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17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852">
            <a:off x="8825625" y="812359"/>
            <a:ext cx="2515535" cy="25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1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b="1" dirty="0" smtClean="0">
                <a:latin typeface="Adobe Gothic Std B" pitchFamily="34" charset="-128"/>
                <a:ea typeface="Adobe Gothic Std B" pitchFamily="34" charset="-128"/>
              </a:rPr>
              <a:t>You can visit us at:</a:t>
            </a:r>
            <a:endParaRPr lang="en-US" sz="44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1133622"/>
            <a:ext cx="4754880" cy="2072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3262" y="3681046"/>
            <a:ext cx="8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12A, </a:t>
            </a:r>
            <a:r>
              <a:rPr lang="en-US" sz="2800" dirty="0" err="1">
                <a:latin typeface="Adobe Gothic Std B" pitchFamily="34" charset="-128"/>
                <a:ea typeface="Adobe Gothic Std B" pitchFamily="34" charset="-128"/>
              </a:rPr>
              <a:t>Sanyaolu</a:t>
            </a: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 Street, Off </a:t>
            </a:r>
            <a:r>
              <a:rPr lang="en-US" sz="2800" dirty="0" err="1">
                <a:latin typeface="Adobe Gothic Std B" pitchFamily="34" charset="-128"/>
                <a:ea typeface="Adobe Gothic Std B" pitchFamily="34" charset="-128"/>
              </a:rPr>
              <a:t>Kudirat</a:t>
            </a: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dirty="0" err="1">
                <a:latin typeface="Adobe Gothic Std B" pitchFamily="34" charset="-128"/>
                <a:ea typeface="Adobe Gothic Std B" pitchFamily="34" charset="-128"/>
              </a:rPr>
              <a:t>Abiola</a:t>
            </a: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 Way, </a:t>
            </a:r>
            <a:r>
              <a:rPr lang="en-US" sz="2800" dirty="0" err="1">
                <a:latin typeface="Adobe Gothic Std B" pitchFamily="34" charset="-128"/>
                <a:ea typeface="Adobe Gothic Std B" pitchFamily="34" charset="-128"/>
              </a:rPr>
              <a:t>Oregun</a:t>
            </a: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2800" dirty="0" err="1">
                <a:latin typeface="Adobe Gothic Std B" pitchFamily="34" charset="-128"/>
                <a:ea typeface="Adobe Gothic Std B" pitchFamily="34" charset="-128"/>
              </a:rPr>
              <a:t>Ikeja</a:t>
            </a:r>
            <a:r>
              <a:rPr lang="en-US" sz="2800" dirty="0">
                <a:latin typeface="Adobe Gothic Std B" pitchFamily="34" charset="-128"/>
                <a:ea typeface="Adobe Gothic Std B" pitchFamily="34" charset="-128"/>
              </a:rPr>
              <a:t>, Lagos, Nigeria.</a:t>
            </a:r>
          </a:p>
        </p:txBody>
      </p:sp>
    </p:spTree>
    <p:extLst>
      <p:ext uri="{BB962C8B-B14F-4D97-AF65-F5344CB8AC3E}">
        <p14:creationId xmlns:p14="http://schemas.microsoft.com/office/powerpoint/2010/main" val="148359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9" y="39812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Bank Details:</a:t>
            </a:r>
            <a:endParaRPr lang="en-US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D63409-D9D5-4C1A-AE10-7AB537F704E9}"/>
              </a:ext>
            </a:extLst>
          </p:cNvPr>
          <p:cNvSpPr txBox="1"/>
          <p:nvPr/>
        </p:nvSpPr>
        <p:spPr>
          <a:xfrm>
            <a:off x="263768" y="2108403"/>
            <a:ext cx="743829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580" indent="0">
              <a:buNone/>
            </a:pPr>
            <a:r>
              <a:rPr lang="en-US" sz="2400" b="1" dirty="0">
                <a:latin typeface="Adobe Gothic Std B" pitchFamily="34" charset="-128"/>
                <a:ea typeface="Adobe Gothic Std B" pitchFamily="34" charset="-128"/>
              </a:rPr>
              <a:t>Account Name: 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Farmify Agro Innovations Ltd.</a:t>
            </a:r>
          </a:p>
          <a:p>
            <a:pPr marL="68580" indent="0">
              <a:buNone/>
            </a:pPr>
            <a:endParaRPr lang="en-US" sz="2400" dirty="0">
              <a:latin typeface="Adobe Gothic Std B" pitchFamily="34" charset="-128"/>
              <a:ea typeface="Adobe Gothic Std B" pitchFamily="34" charset="-128"/>
            </a:endParaRPr>
          </a:p>
          <a:p>
            <a:pPr marL="68580" indent="0">
              <a:buNone/>
            </a:pPr>
            <a:r>
              <a:rPr lang="en-US" sz="2400" b="1" dirty="0">
                <a:latin typeface="Adobe Gothic Std B" pitchFamily="34" charset="-128"/>
                <a:ea typeface="Adobe Gothic Std B" pitchFamily="34" charset="-128"/>
              </a:rPr>
              <a:t>Bank Name: 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Access Bank</a:t>
            </a:r>
          </a:p>
          <a:p>
            <a:pPr marL="68580" indent="0">
              <a:buNone/>
            </a:pPr>
            <a:endParaRPr lang="en-US" sz="2400" dirty="0">
              <a:latin typeface="Adobe Gothic Std B" pitchFamily="34" charset="-128"/>
              <a:ea typeface="Adobe Gothic Std B" pitchFamily="34" charset="-128"/>
            </a:endParaRPr>
          </a:p>
          <a:p>
            <a:pPr marL="68580" indent="0">
              <a:buNone/>
            </a:pPr>
            <a:r>
              <a:rPr lang="en-US" sz="2400" b="1" dirty="0">
                <a:latin typeface="Adobe Gothic Std B" pitchFamily="34" charset="-128"/>
                <a:ea typeface="Adobe Gothic Std B" pitchFamily="34" charset="-128"/>
              </a:rPr>
              <a:t>Account Number: 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1404450358</a:t>
            </a:r>
            <a:endParaRPr lang="en-US" sz="24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4" y="-926127"/>
            <a:ext cx="9472247" cy="9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4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DAC81F9-BD11-44E6-930C-FB16BE40530C}"/>
              </a:ext>
            </a:extLst>
          </p:cNvPr>
          <p:cNvGrpSpPr/>
          <p:nvPr/>
        </p:nvGrpSpPr>
        <p:grpSpPr>
          <a:xfrm>
            <a:off x="4352507" y="1123615"/>
            <a:ext cx="3311140" cy="3441651"/>
            <a:chOff x="4440430" y="2081982"/>
            <a:chExt cx="3311140" cy="3441651"/>
          </a:xfrm>
        </p:grpSpPr>
        <p:grpSp>
          <p:nvGrpSpPr>
            <p:cNvPr id="5" name="Graphic 27">
              <a:extLst>
                <a:ext uri="{FF2B5EF4-FFF2-40B4-BE49-F238E27FC236}">
                  <a16:creationId xmlns="" xmlns:a16="http://schemas.microsoft.com/office/drawing/2014/main" id="{558F56FE-306A-48EF-8F04-92AE2D2AFAAC}"/>
                </a:ext>
              </a:extLst>
            </p:cNvPr>
            <p:cNvGrpSpPr/>
            <p:nvPr/>
          </p:nvGrpSpPr>
          <p:grpSpPr>
            <a:xfrm>
              <a:off x="4440430" y="3263522"/>
              <a:ext cx="3311140" cy="2260111"/>
              <a:chOff x="1074122" y="1"/>
              <a:chExt cx="10037921" cy="6851662"/>
            </a:xfrm>
            <a:solidFill>
              <a:schemeClr val="accent3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AF6B3DEE-A777-4C3C-961F-8B25DED6636F}"/>
                  </a:ext>
                </a:extLst>
              </p:cNvPr>
              <p:cNvSpPr/>
              <p:nvPr/>
            </p:nvSpPr>
            <p:spPr>
              <a:xfrm>
                <a:off x="6961161" y="2677283"/>
                <a:ext cx="4150882" cy="4158731"/>
              </a:xfrm>
              <a:custGeom>
                <a:avLst/>
                <a:gdLst>
                  <a:gd name="connsiteX0" fmla="*/ 4156696 w 4150894"/>
                  <a:gd name="connsiteY0" fmla="*/ 2297508 h 4158741"/>
                  <a:gd name="connsiteX1" fmla="*/ 4039780 w 4150894"/>
                  <a:gd name="connsiteY1" fmla="*/ 2383822 h 4158741"/>
                  <a:gd name="connsiteX2" fmla="*/ 4019379 w 4150894"/>
                  <a:gd name="connsiteY2" fmla="*/ 2406578 h 4158741"/>
                  <a:gd name="connsiteX3" fmla="*/ 3985638 w 4150894"/>
                  <a:gd name="connsiteY3" fmla="*/ 2563511 h 4158741"/>
                  <a:gd name="connsiteX4" fmla="*/ 4000547 w 4150894"/>
                  <a:gd name="connsiteY4" fmla="*/ 2592544 h 4158741"/>
                  <a:gd name="connsiteX5" fmla="*/ 4059397 w 4150894"/>
                  <a:gd name="connsiteY5" fmla="*/ 2722799 h 4158741"/>
                  <a:gd name="connsiteX6" fmla="*/ 3938558 w 4150894"/>
                  <a:gd name="connsiteY6" fmla="*/ 2788711 h 4158741"/>
                  <a:gd name="connsiteX7" fmla="*/ 3906387 w 4150894"/>
                  <a:gd name="connsiteY7" fmla="*/ 2805189 h 4158741"/>
                  <a:gd name="connsiteX8" fmla="*/ 3833413 w 4150894"/>
                  <a:gd name="connsiteY8" fmla="*/ 2968400 h 4158741"/>
                  <a:gd name="connsiteX9" fmla="*/ 3864014 w 4150894"/>
                  <a:gd name="connsiteY9" fmla="*/ 2990370 h 4158741"/>
                  <a:gd name="connsiteX10" fmla="*/ 3892263 w 4150894"/>
                  <a:gd name="connsiteY10" fmla="*/ 3119841 h 4158741"/>
                  <a:gd name="connsiteX11" fmla="*/ 3768285 w 4150894"/>
                  <a:gd name="connsiteY11" fmla="*/ 3165351 h 4158741"/>
                  <a:gd name="connsiteX12" fmla="*/ 3697665 w 4150894"/>
                  <a:gd name="connsiteY12" fmla="*/ 3188891 h 4158741"/>
                  <a:gd name="connsiteX13" fmla="*/ 3611352 w 4150894"/>
                  <a:gd name="connsiteY13" fmla="*/ 3308161 h 4158741"/>
                  <a:gd name="connsiteX14" fmla="*/ 3636461 w 4150894"/>
                  <a:gd name="connsiteY14" fmla="*/ 3473726 h 4158741"/>
                  <a:gd name="connsiteX15" fmla="*/ 3469327 w 4150894"/>
                  <a:gd name="connsiteY15" fmla="*/ 3467449 h 4158741"/>
                  <a:gd name="connsiteX16" fmla="*/ 3327302 w 4150894"/>
                  <a:gd name="connsiteY16" fmla="*/ 3593780 h 4158741"/>
                  <a:gd name="connsiteX17" fmla="*/ 3332010 w 4150894"/>
                  <a:gd name="connsiteY17" fmla="*/ 3637722 h 4158741"/>
                  <a:gd name="connsiteX18" fmla="*/ 3321809 w 4150894"/>
                  <a:gd name="connsiteY18" fmla="*/ 3745221 h 4158741"/>
                  <a:gd name="connsiteX19" fmla="*/ 3226080 w 4150894"/>
                  <a:gd name="connsiteY19" fmla="*/ 3783670 h 4158741"/>
                  <a:gd name="connsiteX20" fmla="*/ 3133489 w 4150894"/>
                  <a:gd name="connsiteY20" fmla="*/ 3732667 h 4158741"/>
                  <a:gd name="connsiteX21" fmla="*/ 2993033 w 4150894"/>
                  <a:gd name="connsiteY21" fmla="*/ 3811134 h 4158741"/>
                  <a:gd name="connsiteX22" fmla="*/ 2989109 w 4150894"/>
                  <a:gd name="connsiteY22" fmla="*/ 3858998 h 4158741"/>
                  <a:gd name="connsiteX23" fmla="*/ 2952230 w 4150894"/>
                  <a:gd name="connsiteY23" fmla="*/ 3970421 h 4158741"/>
                  <a:gd name="connsiteX24" fmla="*/ 2835315 w 4150894"/>
                  <a:gd name="connsiteY24" fmla="*/ 3972775 h 4158741"/>
                  <a:gd name="connsiteX25" fmla="*/ 2800005 w 4150894"/>
                  <a:gd name="connsiteY25" fmla="*/ 3931972 h 4158741"/>
                  <a:gd name="connsiteX26" fmla="*/ 2756848 w 4150894"/>
                  <a:gd name="connsiteY26" fmla="*/ 3916279 h 4158741"/>
                  <a:gd name="connsiteX27" fmla="*/ 2611684 w 4150894"/>
                  <a:gd name="connsiteY27" fmla="*/ 3963359 h 4158741"/>
                  <a:gd name="connsiteX28" fmla="*/ 2588929 w 4150894"/>
                  <a:gd name="connsiteY28" fmla="*/ 3999454 h 4158741"/>
                  <a:gd name="connsiteX29" fmla="*/ 2509677 w 4150894"/>
                  <a:gd name="connsiteY29" fmla="*/ 4119508 h 4158741"/>
                  <a:gd name="connsiteX30" fmla="*/ 2392762 w 4150894"/>
                  <a:gd name="connsiteY30" fmla="*/ 4046534 h 4158741"/>
                  <a:gd name="connsiteX31" fmla="*/ 2344897 w 4150894"/>
                  <a:gd name="connsiteY31" fmla="*/ 4019071 h 4158741"/>
                  <a:gd name="connsiteX32" fmla="*/ 2208365 w 4150894"/>
                  <a:gd name="connsiteY32" fmla="*/ 4030841 h 4158741"/>
                  <a:gd name="connsiteX33" fmla="*/ 2170701 w 4150894"/>
                  <a:gd name="connsiteY33" fmla="*/ 4068505 h 4158741"/>
                  <a:gd name="connsiteX34" fmla="*/ 2071833 w 4150894"/>
                  <a:gd name="connsiteY34" fmla="*/ 4162665 h 4158741"/>
                  <a:gd name="connsiteX35" fmla="*/ 1970611 w 4150894"/>
                  <a:gd name="connsiteY35" fmla="*/ 4065366 h 4158741"/>
                  <a:gd name="connsiteX36" fmla="*/ 1932162 w 4150894"/>
                  <a:gd name="connsiteY36" fmla="*/ 4028486 h 4158741"/>
                  <a:gd name="connsiteX37" fmla="*/ 1799553 w 4150894"/>
                  <a:gd name="connsiteY37" fmla="*/ 4014362 h 4158741"/>
                  <a:gd name="connsiteX38" fmla="*/ 1761104 w 4150894"/>
                  <a:gd name="connsiteY38" fmla="*/ 4038687 h 4158741"/>
                  <a:gd name="connsiteX39" fmla="*/ 1647327 w 4150894"/>
                  <a:gd name="connsiteY39" fmla="*/ 4121862 h 4158741"/>
                  <a:gd name="connsiteX40" fmla="*/ 1561798 w 4150894"/>
                  <a:gd name="connsiteY40" fmla="*/ 4014362 h 4158741"/>
                  <a:gd name="connsiteX41" fmla="*/ 1517072 w 4150894"/>
                  <a:gd name="connsiteY41" fmla="*/ 3952374 h 4158741"/>
                  <a:gd name="connsiteX42" fmla="*/ 1382109 w 4150894"/>
                  <a:gd name="connsiteY42" fmla="*/ 3910002 h 4158741"/>
                  <a:gd name="connsiteX43" fmla="*/ 1371124 w 4150894"/>
                  <a:gd name="connsiteY43" fmla="*/ 3927264 h 4158741"/>
                  <a:gd name="connsiteX44" fmla="*/ 1244793 w 4150894"/>
                  <a:gd name="connsiteY44" fmla="*/ 3984545 h 4158741"/>
                  <a:gd name="connsiteX45" fmla="*/ 1178880 w 4150894"/>
                  <a:gd name="connsiteY45" fmla="*/ 3862922 h 4158741"/>
                  <a:gd name="connsiteX46" fmla="*/ 1147493 w 4150894"/>
                  <a:gd name="connsiteY46" fmla="*/ 3800148 h 4158741"/>
                  <a:gd name="connsiteX47" fmla="*/ 1075304 w 4150894"/>
                  <a:gd name="connsiteY47" fmla="*/ 3760130 h 4158741"/>
                  <a:gd name="connsiteX48" fmla="*/ 1004684 w 4150894"/>
                  <a:gd name="connsiteY48" fmla="*/ 3717758 h 4158741"/>
                  <a:gd name="connsiteX49" fmla="*/ 981929 w 4150894"/>
                  <a:gd name="connsiteY49" fmla="*/ 3749145 h 4158741"/>
                  <a:gd name="connsiteX50" fmla="*/ 845396 w 4150894"/>
                  <a:gd name="connsiteY50" fmla="*/ 3775824 h 4158741"/>
                  <a:gd name="connsiteX51" fmla="*/ 810871 w 4150894"/>
                  <a:gd name="connsiteY51" fmla="*/ 3642430 h 4158741"/>
                  <a:gd name="connsiteX52" fmla="*/ 792039 w 4150894"/>
                  <a:gd name="connsiteY52" fmla="*/ 3554547 h 4158741"/>
                  <a:gd name="connsiteX53" fmla="*/ 683755 w 4150894"/>
                  <a:gd name="connsiteY53" fmla="*/ 3458033 h 4158741"/>
                  <a:gd name="connsiteX54" fmla="*/ 654722 w 4150894"/>
                  <a:gd name="connsiteY54" fmla="*/ 3483927 h 4158741"/>
                  <a:gd name="connsiteX55" fmla="*/ 515836 w 4150894"/>
                  <a:gd name="connsiteY55" fmla="*/ 3480004 h 4158741"/>
                  <a:gd name="connsiteX56" fmla="*/ 510343 w 4150894"/>
                  <a:gd name="connsiteY56" fmla="*/ 3342687 h 4158741"/>
                  <a:gd name="connsiteX57" fmla="*/ 509558 w 4150894"/>
                  <a:gd name="connsiteY57" fmla="*/ 3253234 h 4158741"/>
                  <a:gd name="connsiteX58" fmla="*/ 439723 w 4150894"/>
                  <a:gd name="connsiteY58" fmla="*/ 3159074 h 4158741"/>
                  <a:gd name="connsiteX59" fmla="*/ 433445 w 4150894"/>
                  <a:gd name="connsiteY59" fmla="*/ 3155151 h 4158741"/>
                  <a:gd name="connsiteX60" fmla="*/ 277296 w 4150894"/>
                  <a:gd name="connsiteY60" fmla="*/ 3127687 h 4158741"/>
                  <a:gd name="connsiteX61" fmla="*/ 328300 w 4150894"/>
                  <a:gd name="connsiteY61" fmla="*/ 2970754 h 4158741"/>
                  <a:gd name="connsiteX62" fmla="*/ 254541 w 4150894"/>
                  <a:gd name="connsiteY62" fmla="*/ 2809112 h 4158741"/>
                  <a:gd name="connsiteX63" fmla="*/ 217662 w 4150894"/>
                  <a:gd name="connsiteY63" fmla="*/ 2804404 h 4158741"/>
                  <a:gd name="connsiteX64" fmla="*/ 105454 w 4150894"/>
                  <a:gd name="connsiteY64" fmla="*/ 2766740 h 4158741"/>
                  <a:gd name="connsiteX65" fmla="*/ 96038 w 4150894"/>
                  <a:gd name="connsiteY65" fmla="*/ 2663949 h 4158741"/>
                  <a:gd name="connsiteX66" fmla="*/ 158812 w 4150894"/>
                  <a:gd name="connsiteY66" fmla="*/ 2609806 h 4158741"/>
                  <a:gd name="connsiteX67" fmla="*/ 179213 w 4150894"/>
                  <a:gd name="connsiteY67" fmla="*/ 2575281 h 4158741"/>
                  <a:gd name="connsiteX68" fmla="*/ 140764 w 4150894"/>
                  <a:gd name="connsiteY68" fmla="*/ 2411285 h 4158741"/>
                  <a:gd name="connsiteX69" fmla="*/ 114085 w 4150894"/>
                  <a:gd name="connsiteY69" fmla="*/ 2386961 h 4158741"/>
                  <a:gd name="connsiteX70" fmla="*/ 6586 w 4150894"/>
                  <a:gd name="connsiteY70" fmla="*/ 2290446 h 4158741"/>
                  <a:gd name="connsiteX71" fmla="*/ 104669 w 4150894"/>
                  <a:gd name="connsiteY71" fmla="*/ 2179808 h 4158741"/>
                  <a:gd name="connsiteX72" fmla="*/ 115655 w 4150894"/>
                  <a:gd name="connsiteY72" fmla="*/ 2174315 h 4158741"/>
                  <a:gd name="connsiteX73" fmla="*/ 114085 w 4150894"/>
                  <a:gd name="connsiteY73" fmla="*/ 1996981 h 4158741"/>
                  <a:gd name="connsiteX74" fmla="*/ 88191 w 4150894"/>
                  <a:gd name="connsiteY74" fmla="*/ 1975794 h 4158741"/>
                  <a:gd name="connsiteX75" fmla="*/ 308 w 4150894"/>
                  <a:gd name="connsiteY75" fmla="*/ 1868295 h 4158741"/>
                  <a:gd name="connsiteX76" fmla="*/ 106239 w 4150894"/>
                  <a:gd name="connsiteY76" fmla="*/ 1772565 h 4158741"/>
                  <a:gd name="connsiteX77" fmla="*/ 138410 w 4150894"/>
                  <a:gd name="connsiteY77" fmla="*/ 1754518 h 4158741"/>
                  <a:gd name="connsiteX78" fmla="*/ 177644 w 4150894"/>
                  <a:gd name="connsiteY78" fmla="*/ 1566198 h 4158741"/>
                  <a:gd name="connsiteX79" fmla="*/ 151749 w 4150894"/>
                  <a:gd name="connsiteY79" fmla="*/ 1556781 h 4158741"/>
                  <a:gd name="connsiteX80" fmla="*/ 86622 w 4150894"/>
                  <a:gd name="connsiteY80" fmla="*/ 1437512 h 4158741"/>
                  <a:gd name="connsiteX81" fmla="*/ 192552 w 4150894"/>
                  <a:gd name="connsiteY81" fmla="*/ 1359830 h 4158741"/>
                  <a:gd name="connsiteX82" fmla="*/ 269450 w 4150894"/>
                  <a:gd name="connsiteY82" fmla="*/ 1308827 h 4158741"/>
                  <a:gd name="connsiteX83" fmla="*/ 322022 w 4150894"/>
                  <a:gd name="connsiteY83" fmla="*/ 1191911 h 4158741"/>
                  <a:gd name="connsiteX84" fmla="*/ 261603 w 4150894"/>
                  <a:gd name="connsiteY84" fmla="*/ 1107167 h 4158741"/>
                  <a:gd name="connsiteX85" fmla="*/ 290636 w 4150894"/>
                  <a:gd name="connsiteY85" fmla="*/ 1004375 h 4158741"/>
                  <a:gd name="connsiteX86" fmla="*/ 396566 w 4150894"/>
                  <a:gd name="connsiteY86" fmla="*/ 987897 h 4158741"/>
                  <a:gd name="connsiteX87" fmla="*/ 456201 w 4150894"/>
                  <a:gd name="connsiteY87" fmla="*/ 967496 h 4158741"/>
                  <a:gd name="connsiteX88" fmla="*/ 551930 w 4150894"/>
                  <a:gd name="connsiteY88" fmla="*/ 834102 h 4158741"/>
                  <a:gd name="connsiteX89" fmla="*/ 525252 w 4150894"/>
                  <a:gd name="connsiteY89" fmla="*/ 819194 h 4158741"/>
                  <a:gd name="connsiteX90" fmla="*/ 516620 w 4150894"/>
                  <a:gd name="connsiteY90" fmla="*/ 684231 h 4158741"/>
                  <a:gd name="connsiteX91" fmla="*/ 646090 w 4150894"/>
                  <a:gd name="connsiteY91" fmla="*/ 659906 h 4158741"/>
                  <a:gd name="connsiteX92" fmla="*/ 730050 w 4150894"/>
                  <a:gd name="connsiteY92" fmla="*/ 647351 h 4158741"/>
                  <a:gd name="connsiteX93" fmla="*/ 835980 w 4150894"/>
                  <a:gd name="connsiteY93" fmla="*/ 550837 h 4158741"/>
                  <a:gd name="connsiteX94" fmla="*/ 850889 w 4150894"/>
                  <a:gd name="connsiteY94" fmla="*/ 384487 h 4158741"/>
                  <a:gd name="connsiteX95" fmla="*/ 1009392 w 4150894"/>
                  <a:gd name="connsiteY95" fmla="*/ 425290 h 4158741"/>
                  <a:gd name="connsiteX96" fmla="*/ 1175741 w 4150894"/>
                  <a:gd name="connsiteY96" fmla="*/ 328776 h 4158741"/>
                  <a:gd name="connsiteX97" fmla="*/ 1162402 w 4150894"/>
                  <a:gd name="connsiteY97" fmla="*/ 280126 h 4158741"/>
                  <a:gd name="connsiteX98" fmla="*/ 1225960 w 4150894"/>
                  <a:gd name="connsiteY98" fmla="*/ 173411 h 4158741"/>
                  <a:gd name="connsiteX99" fmla="*/ 1346799 w 4150894"/>
                  <a:gd name="connsiteY99" fmla="*/ 209506 h 4158741"/>
                  <a:gd name="connsiteX100" fmla="*/ 1409573 w 4150894"/>
                  <a:gd name="connsiteY100" fmla="*/ 228338 h 4158741"/>
                  <a:gd name="connsiteX101" fmla="*/ 1539043 w 4150894"/>
                  <a:gd name="connsiteY101" fmla="*/ 184397 h 4158741"/>
                  <a:gd name="connsiteX102" fmla="*/ 1561798 w 4150894"/>
                  <a:gd name="connsiteY102" fmla="*/ 153010 h 4158741"/>
                  <a:gd name="connsiteX103" fmla="*/ 1648112 w 4150894"/>
                  <a:gd name="connsiteY103" fmla="*/ 42372 h 4158741"/>
                  <a:gd name="connsiteX104" fmla="*/ 1762674 w 4150894"/>
                  <a:gd name="connsiteY104" fmla="*/ 111423 h 4158741"/>
                  <a:gd name="connsiteX105" fmla="*/ 1790137 w 4150894"/>
                  <a:gd name="connsiteY105" fmla="*/ 129470 h 4158741"/>
                  <a:gd name="connsiteX106" fmla="*/ 1972180 w 4150894"/>
                  <a:gd name="connsiteY106" fmla="*/ 109854 h 4158741"/>
                  <a:gd name="connsiteX107" fmla="*/ 2081249 w 4150894"/>
                  <a:gd name="connsiteY107" fmla="*/ 0 h 4158741"/>
                  <a:gd name="connsiteX108" fmla="*/ 2190318 w 4150894"/>
                  <a:gd name="connsiteY108" fmla="*/ 109069 h 4158741"/>
                  <a:gd name="connsiteX109" fmla="*/ 2375499 w 4150894"/>
                  <a:gd name="connsiteY109" fmla="*/ 129470 h 4158741"/>
                  <a:gd name="connsiteX110" fmla="*/ 2401394 w 4150894"/>
                  <a:gd name="connsiteY110" fmla="*/ 109069 h 4158741"/>
                  <a:gd name="connsiteX111" fmla="*/ 2519878 w 4150894"/>
                  <a:gd name="connsiteY111" fmla="*/ 47865 h 4158741"/>
                  <a:gd name="connsiteX112" fmla="*/ 2599914 w 4150894"/>
                  <a:gd name="connsiteY112" fmla="*/ 151441 h 4158741"/>
                  <a:gd name="connsiteX113" fmla="*/ 2621885 w 4150894"/>
                  <a:gd name="connsiteY113" fmla="*/ 183612 h 4158741"/>
                  <a:gd name="connsiteX114" fmla="*/ 2767049 w 4150894"/>
                  <a:gd name="connsiteY114" fmla="*/ 231477 h 4158741"/>
                  <a:gd name="connsiteX115" fmla="*/ 2802359 w 4150894"/>
                  <a:gd name="connsiteY115" fmla="*/ 221276 h 4158741"/>
                  <a:gd name="connsiteX116" fmla="*/ 2927121 w 4150894"/>
                  <a:gd name="connsiteY116" fmla="*/ 182828 h 4158741"/>
                  <a:gd name="connsiteX117" fmla="*/ 2986756 w 4150894"/>
                  <a:gd name="connsiteY117" fmla="*/ 297389 h 4158741"/>
                  <a:gd name="connsiteX118" fmla="*/ 3011865 w 4150894"/>
                  <a:gd name="connsiteY118" fmla="*/ 343685 h 4158741"/>
                  <a:gd name="connsiteX119" fmla="*/ 3137412 w 4150894"/>
                  <a:gd name="connsiteY119" fmla="*/ 415089 h 4158741"/>
                  <a:gd name="connsiteX120" fmla="*/ 3253543 w 4150894"/>
                  <a:gd name="connsiteY120" fmla="*/ 375071 h 4158741"/>
                  <a:gd name="connsiteX121" fmla="*/ 3337502 w 4150894"/>
                  <a:gd name="connsiteY121" fmla="*/ 516312 h 4158741"/>
                  <a:gd name="connsiteX122" fmla="*/ 3351627 w 4150894"/>
                  <a:gd name="connsiteY122" fmla="*/ 574377 h 4158741"/>
                  <a:gd name="connsiteX123" fmla="*/ 3453634 w 4150894"/>
                  <a:gd name="connsiteY123" fmla="*/ 666183 h 4158741"/>
                  <a:gd name="connsiteX124" fmla="*/ 3499929 w 4150894"/>
                  <a:gd name="connsiteY124" fmla="*/ 673245 h 4158741"/>
                  <a:gd name="connsiteX125" fmla="*/ 3628614 w 4150894"/>
                  <a:gd name="connsiteY125" fmla="*/ 688154 h 4158741"/>
                  <a:gd name="connsiteX126" fmla="*/ 3635676 w 4150894"/>
                  <a:gd name="connsiteY126" fmla="*/ 817624 h 4158741"/>
                  <a:gd name="connsiteX127" fmla="*/ 3638815 w 4150894"/>
                  <a:gd name="connsiteY127" fmla="*/ 875690 h 4158741"/>
                  <a:gd name="connsiteX128" fmla="*/ 3724344 w 4150894"/>
                  <a:gd name="connsiteY128" fmla="*/ 992605 h 4158741"/>
                  <a:gd name="connsiteX129" fmla="*/ 3754161 w 4150894"/>
                  <a:gd name="connsiteY129" fmla="*/ 1007514 h 4158741"/>
                  <a:gd name="connsiteX130" fmla="*/ 3899325 w 4150894"/>
                  <a:gd name="connsiteY130" fmla="*/ 1051455 h 4158741"/>
                  <a:gd name="connsiteX131" fmla="*/ 3845183 w 4150894"/>
                  <a:gd name="connsiteY131" fmla="*/ 1196619 h 4158741"/>
                  <a:gd name="connsiteX132" fmla="*/ 3917372 w 4150894"/>
                  <a:gd name="connsiteY132" fmla="*/ 1362969 h 4158741"/>
                  <a:gd name="connsiteX133" fmla="*/ 3945620 w 4150894"/>
                  <a:gd name="connsiteY133" fmla="*/ 1373954 h 4158741"/>
                  <a:gd name="connsiteX134" fmla="*/ 4065675 w 4150894"/>
                  <a:gd name="connsiteY134" fmla="*/ 1444574 h 4158741"/>
                  <a:gd name="connsiteX135" fmla="*/ 4005255 w 4150894"/>
                  <a:gd name="connsiteY135" fmla="*/ 1570121 h 4158741"/>
                  <a:gd name="connsiteX136" fmla="*/ 3991916 w 4150894"/>
                  <a:gd name="connsiteY136" fmla="*/ 1600723 h 4158741"/>
                  <a:gd name="connsiteX137" fmla="*/ 4023303 w 4150894"/>
                  <a:gd name="connsiteY137" fmla="*/ 1749810 h 4158741"/>
                  <a:gd name="connsiteX138" fmla="*/ 4050766 w 4150894"/>
                  <a:gd name="connsiteY138" fmla="*/ 1772565 h 4158741"/>
                  <a:gd name="connsiteX139" fmla="*/ 4148065 w 4150894"/>
                  <a:gd name="connsiteY139" fmla="*/ 1864371 h 4158741"/>
                  <a:gd name="connsiteX140" fmla="*/ 4069598 w 4150894"/>
                  <a:gd name="connsiteY140" fmla="*/ 1975794 h 4158741"/>
                  <a:gd name="connsiteX141" fmla="*/ 4047627 w 4150894"/>
                  <a:gd name="connsiteY141" fmla="*/ 2004827 h 4158741"/>
                  <a:gd name="connsiteX142" fmla="*/ 4046843 w 4150894"/>
                  <a:gd name="connsiteY142" fmla="*/ 2153914 h 4158741"/>
                  <a:gd name="connsiteX143" fmla="*/ 4059397 w 4150894"/>
                  <a:gd name="connsiteY143" fmla="*/ 2178239 h 4158741"/>
                  <a:gd name="connsiteX144" fmla="*/ 4157481 w 4150894"/>
                  <a:gd name="connsiteY144" fmla="*/ 2258275 h 4158741"/>
                  <a:gd name="connsiteX145" fmla="*/ 4156696 w 4150894"/>
                  <a:gd name="connsiteY145" fmla="*/ 2297508 h 4158741"/>
                  <a:gd name="connsiteX146" fmla="*/ 2080464 w 4150894"/>
                  <a:gd name="connsiteY146" fmla="*/ 3323070 h 4158741"/>
                  <a:gd name="connsiteX147" fmla="*/ 3322593 w 4150894"/>
                  <a:gd name="connsiteY147" fmla="*/ 2085648 h 4158741"/>
                  <a:gd name="connsiteX148" fmla="*/ 2094588 w 4150894"/>
                  <a:gd name="connsiteY148" fmla="*/ 845088 h 4158741"/>
                  <a:gd name="connsiteX149" fmla="*/ 842257 w 4150894"/>
                  <a:gd name="connsiteY149" fmla="*/ 2069170 h 4158741"/>
                  <a:gd name="connsiteX150" fmla="*/ 2080464 w 4150894"/>
                  <a:gd name="connsiteY150" fmla="*/ 3323070 h 41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4150894" h="4158741">
                    <a:moveTo>
                      <a:pt x="4156696" y="2297508"/>
                    </a:moveTo>
                    <a:cubicBezTo>
                      <a:pt x="4134725" y="2349296"/>
                      <a:pt x="4101769" y="2385391"/>
                      <a:pt x="4039780" y="2383822"/>
                    </a:cubicBezTo>
                    <a:cubicBezTo>
                      <a:pt x="4032718" y="2383822"/>
                      <a:pt x="4021734" y="2397161"/>
                      <a:pt x="4019379" y="2406578"/>
                    </a:cubicBezTo>
                    <a:cubicBezTo>
                      <a:pt x="4006825" y="2458365"/>
                      <a:pt x="3995055" y="2510938"/>
                      <a:pt x="3985638" y="2563511"/>
                    </a:cubicBezTo>
                    <a:cubicBezTo>
                      <a:pt x="3984069" y="2572142"/>
                      <a:pt x="3991916" y="2587836"/>
                      <a:pt x="4000547" y="2592544"/>
                    </a:cubicBezTo>
                    <a:cubicBezTo>
                      <a:pt x="4057044" y="2627854"/>
                      <a:pt x="4076660" y="2670226"/>
                      <a:pt x="4059397" y="2722799"/>
                    </a:cubicBezTo>
                    <a:cubicBezTo>
                      <a:pt x="4043704" y="2769094"/>
                      <a:pt x="3999762" y="2791849"/>
                      <a:pt x="3938558" y="2788711"/>
                    </a:cubicBezTo>
                    <a:cubicBezTo>
                      <a:pt x="3927573" y="2787926"/>
                      <a:pt x="3910310" y="2796557"/>
                      <a:pt x="3906387" y="2805189"/>
                    </a:cubicBezTo>
                    <a:cubicBezTo>
                      <a:pt x="3880493" y="2857762"/>
                      <a:pt x="3858522" y="2911904"/>
                      <a:pt x="3833413" y="2968400"/>
                    </a:cubicBezTo>
                    <a:cubicBezTo>
                      <a:pt x="3843613" y="2975462"/>
                      <a:pt x="3853814" y="2982524"/>
                      <a:pt x="3864014" y="2990370"/>
                    </a:cubicBezTo>
                    <a:cubicBezTo>
                      <a:pt x="3904818" y="3022542"/>
                      <a:pt x="3916588" y="3075114"/>
                      <a:pt x="3892263" y="3119841"/>
                    </a:cubicBezTo>
                    <a:cubicBezTo>
                      <a:pt x="3868723" y="3162997"/>
                      <a:pt x="3813796" y="3186537"/>
                      <a:pt x="3768285" y="3165351"/>
                    </a:cubicBezTo>
                    <a:cubicBezTo>
                      <a:pt x="3732191" y="3148089"/>
                      <a:pt x="3716497" y="3159859"/>
                      <a:pt x="3697665" y="3188891"/>
                    </a:cubicBezTo>
                    <a:cubicBezTo>
                      <a:pt x="3670986" y="3230479"/>
                      <a:pt x="3640384" y="3268928"/>
                      <a:pt x="3611352" y="3308161"/>
                    </a:cubicBezTo>
                    <a:cubicBezTo>
                      <a:pt x="3668633" y="3377212"/>
                      <a:pt x="3675694" y="3429785"/>
                      <a:pt x="3636461" y="3473726"/>
                    </a:cubicBezTo>
                    <a:cubicBezTo>
                      <a:pt x="3596443" y="3517668"/>
                      <a:pt x="3545439" y="3516098"/>
                      <a:pt x="3469327" y="3467449"/>
                    </a:cubicBezTo>
                    <a:cubicBezTo>
                      <a:pt x="3422247" y="3509036"/>
                      <a:pt x="3372812" y="3549839"/>
                      <a:pt x="3327302" y="3593780"/>
                    </a:cubicBezTo>
                    <a:cubicBezTo>
                      <a:pt x="3321024" y="3600058"/>
                      <a:pt x="3327302" y="3623598"/>
                      <a:pt x="3332010" y="3637722"/>
                    </a:cubicBezTo>
                    <a:cubicBezTo>
                      <a:pt x="3346133" y="3675386"/>
                      <a:pt x="3346919" y="3712265"/>
                      <a:pt x="3321809" y="3745221"/>
                    </a:cubicBezTo>
                    <a:cubicBezTo>
                      <a:pt x="3298269" y="3777393"/>
                      <a:pt x="3263743" y="3794655"/>
                      <a:pt x="3226080" y="3783670"/>
                    </a:cubicBezTo>
                    <a:cubicBezTo>
                      <a:pt x="3195478" y="3775039"/>
                      <a:pt x="3168799" y="3752284"/>
                      <a:pt x="3133489" y="3732667"/>
                    </a:cubicBezTo>
                    <a:cubicBezTo>
                      <a:pt x="3092686" y="3755422"/>
                      <a:pt x="3042467" y="3783670"/>
                      <a:pt x="2993033" y="3811134"/>
                    </a:cubicBezTo>
                    <a:cubicBezTo>
                      <a:pt x="2967139" y="3825258"/>
                      <a:pt x="2985186" y="3843305"/>
                      <a:pt x="2989109" y="3858998"/>
                    </a:cubicBezTo>
                    <a:cubicBezTo>
                      <a:pt x="3000095" y="3901370"/>
                      <a:pt x="2986756" y="3945312"/>
                      <a:pt x="2952230" y="3970421"/>
                    </a:cubicBezTo>
                    <a:cubicBezTo>
                      <a:pt x="2917705" y="3996315"/>
                      <a:pt x="2869840" y="3997885"/>
                      <a:pt x="2835315" y="3972775"/>
                    </a:cubicBezTo>
                    <a:cubicBezTo>
                      <a:pt x="2821191" y="3962574"/>
                      <a:pt x="2807851" y="3947666"/>
                      <a:pt x="2800005" y="3931972"/>
                    </a:cubicBezTo>
                    <a:cubicBezTo>
                      <a:pt x="2789019" y="3910786"/>
                      <a:pt x="2777249" y="3909217"/>
                      <a:pt x="2756848" y="3916279"/>
                    </a:cubicBezTo>
                    <a:cubicBezTo>
                      <a:pt x="2708983" y="3933542"/>
                      <a:pt x="2660334" y="3949235"/>
                      <a:pt x="2611684" y="3963359"/>
                    </a:cubicBezTo>
                    <a:cubicBezTo>
                      <a:pt x="2590499" y="3969636"/>
                      <a:pt x="2585791" y="3978268"/>
                      <a:pt x="2588929" y="3999454"/>
                    </a:cubicBezTo>
                    <a:cubicBezTo>
                      <a:pt x="2598345" y="4059873"/>
                      <a:pt x="2565389" y="4106953"/>
                      <a:pt x="2509677" y="4119508"/>
                    </a:cubicBezTo>
                    <a:cubicBezTo>
                      <a:pt x="2458674" y="4130493"/>
                      <a:pt x="2410025" y="4102245"/>
                      <a:pt x="2392762" y="4046534"/>
                    </a:cubicBezTo>
                    <a:cubicBezTo>
                      <a:pt x="2384130" y="4019855"/>
                      <a:pt x="2373145" y="4014362"/>
                      <a:pt x="2344897" y="4019071"/>
                    </a:cubicBezTo>
                    <a:cubicBezTo>
                      <a:pt x="2300171" y="4026917"/>
                      <a:pt x="2253876" y="4028486"/>
                      <a:pt x="2208365" y="4030841"/>
                    </a:cubicBezTo>
                    <a:cubicBezTo>
                      <a:pt x="2184040" y="4032410"/>
                      <a:pt x="2172270" y="4041041"/>
                      <a:pt x="2170701" y="4068505"/>
                    </a:cubicBezTo>
                    <a:cubicBezTo>
                      <a:pt x="2167562" y="4126570"/>
                      <a:pt x="2126759" y="4162665"/>
                      <a:pt x="2071833" y="4162665"/>
                    </a:cubicBezTo>
                    <a:cubicBezTo>
                      <a:pt x="2015336" y="4162665"/>
                      <a:pt x="1973749" y="4125001"/>
                      <a:pt x="1970611" y="4065366"/>
                    </a:cubicBezTo>
                    <a:cubicBezTo>
                      <a:pt x="1969041" y="4037902"/>
                      <a:pt x="1957271" y="4030056"/>
                      <a:pt x="1932162" y="4028486"/>
                    </a:cubicBezTo>
                    <a:cubicBezTo>
                      <a:pt x="1888220" y="4025348"/>
                      <a:pt x="1843494" y="4020640"/>
                      <a:pt x="1799553" y="4014362"/>
                    </a:cubicBezTo>
                    <a:cubicBezTo>
                      <a:pt x="1778367" y="4011224"/>
                      <a:pt x="1766597" y="4013578"/>
                      <a:pt x="1761104" y="4038687"/>
                    </a:cubicBezTo>
                    <a:cubicBezTo>
                      <a:pt x="1749334" y="4097538"/>
                      <a:pt x="1705392" y="4128139"/>
                      <a:pt x="1647327" y="4121862"/>
                    </a:cubicBezTo>
                    <a:cubicBezTo>
                      <a:pt x="1595539" y="4116369"/>
                      <a:pt x="1558660" y="4073213"/>
                      <a:pt x="1561798" y="4014362"/>
                    </a:cubicBezTo>
                    <a:cubicBezTo>
                      <a:pt x="1564152" y="3978268"/>
                      <a:pt x="1554736" y="3960221"/>
                      <a:pt x="1517072" y="3952374"/>
                    </a:cubicBezTo>
                    <a:cubicBezTo>
                      <a:pt x="1471561" y="3942173"/>
                      <a:pt x="1427620" y="3924911"/>
                      <a:pt x="1382109" y="3910002"/>
                    </a:cubicBezTo>
                    <a:cubicBezTo>
                      <a:pt x="1378186" y="3916279"/>
                      <a:pt x="1374263" y="3921772"/>
                      <a:pt x="1371124" y="3927264"/>
                    </a:cubicBezTo>
                    <a:cubicBezTo>
                      <a:pt x="1342091" y="3979837"/>
                      <a:pt x="1294227" y="4001808"/>
                      <a:pt x="1244793" y="3984545"/>
                    </a:cubicBezTo>
                    <a:cubicBezTo>
                      <a:pt x="1193789" y="3966498"/>
                      <a:pt x="1164756" y="3919418"/>
                      <a:pt x="1178880" y="3862922"/>
                    </a:cubicBezTo>
                    <a:cubicBezTo>
                      <a:pt x="1188296" y="3827611"/>
                      <a:pt x="1176526" y="3813488"/>
                      <a:pt x="1147493" y="3800148"/>
                    </a:cubicBezTo>
                    <a:cubicBezTo>
                      <a:pt x="1122384" y="3789163"/>
                      <a:pt x="1099629" y="3774254"/>
                      <a:pt x="1075304" y="3760130"/>
                    </a:cubicBezTo>
                    <a:cubicBezTo>
                      <a:pt x="1052549" y="3746791"/>
                      <a:pt x="1030578" y="3733451"/>
                      <a:pt x="1004684" y="3717758"/>
                    </a:cubicBezTo>
                    <a:cubicBezTo>
                      <a:pt x="996837" y="3728743"/>
                      <a:pt x="988990" y="3738944"/>
                      <a:pt x="981929" y="3749145"/>
                    </a:cubicBezTo>
                    <a:cubicBezTo>
                      <a:pt x="947403" y="3793086"/>
                      <a:pt x="890907" y="3804071"/>
                      <a:pt x="845396" y="3775824"/>
                    </a:cubicBezTo>
                    <a:cubicBezTo>
                      <a:pt x="800670" y="3748360"/>
                      <a:pt x="780269" y="3687156"/>
                      <a:pt x="810871" y="3642430"/>
                    </a:cubicBezTo>
                    <a:cubicBezTo>
                      <a:pt x="838334" y="3600842"/>
                      <a:pt x="825779" y="3580441"/>
                      <a:pt x="792039" y="3554547"/>
                    </a:cubicBezTo>
                    <a:cubicBezTo>
                      <a:pt x="755159" y="3526299"/>
                      <a:pt x="721419" y="3492558"/>
                      <a:pt x="683755" y="3458033"/>
                    </a:cubicBezTo>
                    <a:cubicBezTo>
                      <a:pt x="673554" y="3466664"/>
                      <a:pt x="664923" y="3475295"/>
                      <a:pt x="654722" y="3483927"/>
                    </a:cubicBezTo>
                    <a:cubicBezTo>
                      <a:pt x="611565" y="3519237"/>
                      <a:pt x="554284" y="3517668"/>
                      <a:pt x="515836" y="3480004"/>
                    </a:cubicBezTo>
                    <a:cubicBezTo>
                      <a:pt x="478172" y="3443124"/>
                      <a:pt x="471109" y="3380351"/>
                      <a:pt x="510343" y="3342687"/>
                    </a:cubicBezTo>
                    <a:cubicBezTo>
                      <a:pt x="546438" y="3308161"/>
                      <a:pt x="537806" y="3284621"/>
                      <a:pt x="509558" y="3253234"/>
                    </a:cubicBezTo>
                    <a:cubicBezTo>
                      <a:pt x="483664" y="3224201"/>
                      <a:pt x="462478" y="3190461"/>
                      <a:pt x="439723" y="3159074"/>
                    </a:cubicBezTo>
                    <a:cubicBezTo>
                      <a:pt x="438153" y="3157505"/>
                      <a:pt x="435015" y="3155936"/>
                      <a:pt x="433445" y="3155151"/>
                    </a:cubicBezTo>
                    <a:cubicBezTo>
                      <a:pt x="357332" y="3184968"/>
                      <a:pt x="307898" y="3176337"/>
                      <a:pt x="277296" y="3127687"/>
                    </a:cubicBezTo>
                    <a:cubicBezTo>
                      <a:pt x="246694" y="3079038"/>
                      <a:pt x="262388" y="3027250"/>
                      <a:pt x="328300" y="2970754"/>
                    </a:cubicBezTo>
                    <a:cubicBezTo>
                      <a:pt x="304760" y="2917396"/>
                      <a:pt x="281220" y="2862470"/>
                      <a:pt x="254541" y="2809112"/>
                    </a:cubicBezTo>
                    <a:cubicBezTo>
                      <a:pt x="251402" y="2802835"/>
                      <a:pt x="230216" y="2802835"/>
                      <a:pt x="217662" y="2804404"/>
                    </a:cubicBezTo>
                    <a:cubicBezTo>
                      <a:pt x="173720" y="2810682"/>
                      <a:pt x="133702" y="2805189"/>
                      <a:pt x="105454" y="2766740"/>
                    </a:cubicBezTo>
                    <a:cubicBezTo>
                      <a:pt x="81914" y="2734569"/>
                      <a:pt x="75637" y="2696905"/>
                      <a:pt x="96038" y="2663949"/>
                    </a:cubicBezTo>
                    <a:cubicBezTo>
                      <a:pt x="110162" y="2641193"/>
                      <a:pt x="135271" y="2623930"/>
                      <a:pt x="158812" y="2609806"/>
                    </a:cubicBezTo>
                    <a:cubicBezTo>
                      <a:pt x="174505" y="2600390"/>
                      <a:pt x="183921" y="2594898"/>
                      <a:pt x="179213" y="2575281"/>
                    </a:cubicBezTo>
                    <a:cubicBezTo>
                      <a:pt x="165874" y="2521139"/>
                      <a:pt x="154888" y="2465428"/>
                      <a:pt x="140764" y="2411285"/>
                    </a:cubicBezTo>
                    <a:cubicBezTo>
                      <a:pt x="138410" y="2401085"/>
                      <a:pt x="124286" y="2388530"/>
                      <a:pt x="114085" y="2386961"/>
                    </a:cubicBezTo>
                    <a:cubicBezTo>
                      <a:pt x="41111" y="2374406"/>
                      <a:pt x="8940" y="2346158"/>
                      <a:pt x="6586" y="2290446"/>
                    </a:cubicBezTo>
                    <a:cubicBezTo>
                      <a:pt x="4232" y="2230027"/>
                      <a:pt x="31695" y="2198640"/>
                      <a:pt x="104669" y="2179808"/>
                    </a:cubicBezTo>
                    <a:cubicBezTo>
                      <a:pt x="107024" y="2179024"/>
                      <a:pt x="109377" y="2177454"/>
                      <a:pt x="115655" y="2174315"/>
                    </a:cubicBezTo>
                    <a:cubicBezTo>
                      <a:pt x="115655" y="2116250"/>
                      <a:pt x="116439" y="2056615"/>
                      <a:pt x="114085" y="1996981"/>
                    </a:cubicBezTo>
                    <a:cubicBezTo>
                      <a:pt x="114085" y="1989134"/>
                      <a:pt x="98392" y="1978148"/>
                      <a:pt x="88191" y="1975794"/>
                    </a:cubicBezTo>
                    <a:cubicBezTo>
                      <a:pt x="30126" y="1960101"/>
                      <a:pt x="-3615" y="1920083"/>
                      <a:pt x="308" y="1868295"/>
                    </a:cubicBezTo>
                    <a:cubicBezTo>
                      <a:pt x="4232" y="1814937"/>
                      <a:pt x="46604" y="1777274"/>
                      <a:pt x="106239" y="1772565"/>
                    </a:cubicBezTo>
                    <a:cubicBezTo>
                      <a:pt x="118009" y="1771781"/>
                      <a:pt x="136056" y="1763150"/>
                      <a:pt x="138410" y="1754518"/>
                    </a:cubicBezTo>
                    <a:cubicBezTo>
                      <a:pt x="153319" y="1692529"/>
                      <a:pt x="164304" y="1629756"/>
                      <a:pt x="177644" y="1566198"/>
                    </a:cubicBezTo>
                    <a:cubicBezTo>
                      <a:pt x="168228" y="1563059"/>
                      <a:pt x="159596" y="1559920"/>
                      <a:pt x="151749" y="1556781"/>
                    </a:cubicBezTo>
                    <a:cubicBezTo>
                      <a:pt x="100746" y="1536380"/>
                      <a:pt x="75637" y="1491654"/>
                      <a:pt x="86622" y="1437512"/>
                    </a:cubicBezTo>
                    <a:cubicBezTo>
                      <a:pt x="96038" y="1389647"/>
                      <a:pt x="142334" y="1350414"/>
                      <a:pt x="192552" y="1359830"/>
                    </a:cubicBezTo>
                    <a:cubicBezTo>
                      <a:pt x="241986" y="1369246"/>
                      <a:pt x="256111" y="1347275"/>
                      <a:pt x="269450" y="1308827"/>
                    </a:cubicBezTo>
                    <a:cubicBezTo>
                      <a:pt x="285143" y="1266454"/>
                      <a:pt x="306329" y="1225652"/>
                      <a:pt x="322022" y="1191911"/>
                    </a:cubicBezTo>
                    <a:cubicBezTo>
                      <a:pt x="299267" y="1160524"/>
                      <a:pt x="272588" y="1136984"/>
                      <a:pt x="261603" y="1107167"/>
                    </a:cubicBezTo>
                    <a:cubicBezTo>
                      <a:pt x="248264" y="1070287"/>
                      <a:pt x="257680" y="1031839"/>
                      <a:pt x="290636" y="1004375"/>
                    </a:cubicBezTo>
                    <a:cubicBezTo>
                      <a:pt x="322807" y="976912"/>
                      <a:pt x="360471" y="971419"/>
                      <a:pt x="396566" y="987897"/>
                    </a:cubicBezTo>
                    <a:cubicBezTo>
                      <a:pt x="426383" y="1001236"/>
                      <a:pt x="440508" y="991821"/>
                      <a:pt x="456201" y="967496"/>
                    </a:cubicBezTo>
                    <a:cubicBezTo>
                      <a:pt x="483664" y="925124"/>
                      <a:pt x="515051" y="884321"/>
                      <a:pt x="551930" y="834102"/>
                    </a:cubicBezTo>
                    <a:cubicBezTo>
                      <a:pt x="543299" y="829394"/>
                      <a:pt x="532313" y="826256"/>
                      <a:pt x="525252" y="819194"/>
                    </a:cubicBezTo>
                    <a:cubicBezTo>
                      <a:pt x="486803" y="779960"/>
                      <a:pt x="483664" y="725033"/>
                      <a:pt x="516620" y="684231"/>
                    </a:cubicBezTo>
                    <a:cubicBezTo>
                      <a:pt x="548007" y="644212"/>
                      <a:pt x="602934" y="629304"/>
                      <a:pt x="646090" y="659906"/>
                    </a:cubicBezTo>
                    <a:cubicBezTo>
                      <a:pt x="683755" y="686585"/>
                      <a:pt x="704156" y="674030"/>
                      <a:pt x="730050" y="647351"/>
                    </a:cubicBezTo>
                    <a:cubicBezTo>
                      <a:pt x="763791" y="612826"/>
                      <a:pt x="800670" y="582224"/>
                      <a:pt x="835980" y="550837"/>
                    </a:cubicBezTo>
                    <a:cubicBezTo>
                      <a:pt x="795962" y="464523"/>
                      <a:pt x="800670" y="419013"/>
                      <a:pt x="850889" y="384487"/>
                    </a:cubicBezTo>
                    <a:cubicBezTo>
                      <a:pt x="898754" y="351531"/>
                      <a:pt x="946619" y="363301"/>
                      <a:pt x="1009392" y="425290"/>
                    </a:cubicBezTo>
                    <a:cubicBezTo>
                      <a:pt x="1063534" y="393903"/>
                      <a:pt x="1119246" y="361732"/>
                      <a:pt x="1175741" y="328776"/>
                    </a:cubicBezTo>
                    <a:cubicBezTo>
                      <a:pt x="1171034" y="312298"/>
                      <a:pt x="1164756" y="296604"/>
                      <a:pt x="1162402" y="280126"/>
                    </a:cubicBezTo>
                    <a:cubicBezTo>
                      <a:pt x="1156125" y="235400"/>
                      <a:pt x="1182804" y="190674"/>
                      <a:pt x="1225960" y="173411"/>
                    </a:cubicBezTo>
                    <a:cubicBezTo>
                      <a:pt x="1270686" y="155364"/>
                      <a:pt x="1321690" y="167919"/>
                      <a:pt x="1346799" y="209506"/>
                    </a:cubicBezTo>
                    <a:cubicBezTo>
                      <a:pt x="1364847" y="239324"/>
                      <a:pt x="1381325" y="240108"/>
                      <a:pt x="1409573" y="228338"/>
                    </a:cubicBezTo>
                    <a:cubicBezTo>
                      <a:pt x="1451945" y="211860"/>
                      <a:pt x="1496671" y="200875"/>
                      <a:pt x="1539043" y="184397"/>
                    </a:cubicBezTo>
                    <a:cubicBezTo>
                      <a:pt x="1549244" y="180474"/>
                      <a:pt x="1561014" y="164780"/>
                      <a:pt x="1561798" y="153010"/>
                    </a:cubicBezTo>
                    <a:cubicBezTo>
                      <a:pt x="1564937" y="94160"/>
                      <a:pt x="1594754" y="53357"/>
                      <a:pt x="1648112" y="42372"/>
                    </a:cubicBezTo>
                    <a:cubicBezTo>
                      <a:pt x="1693622" y="32956"/>
                      <a:pt x="1735995" y="59635"/>
                      <a:pt x="1762674" y="111423"/>
                    </a:cubicBezTo>
                    <a:cubicBezTo>
                      <a:pt x="1767381" y="120054"/>
                      <a:pt x="1781505" y="130255"/>
                      <a:pt x="1790137" y="129470"/>
                    </a:cubicBezTo>
                    <a:cubicBezTo>
                      <a:pt x="1851341" y="124762"/>
                      <a:pt x="1911761" y="116916"/>
                      <a:pt x="1972180" y="109854"/>
                    </a:cubicBezTo>
                    <a:cubicBezTo>
                      <a:pt x="1998074" y="26679"/>
                      <a:pt x="2023968" y="784"/>
                      <a:pt x="2081249" y="0"/>
                    </a:cubicBezTo>
                    <a:cubicBezTo>
                      <a:pt x="2139314" y="0"/>
                      <a:pt x="2163639" y="24325"/>
                      <a:pt x="2190318" y="109069"/>
                    </a:cubicBezTo>
                    <a:cubicBezTo>
                      <a:pt x="2251521" y="116131"/>
                      <a:pt x="2313510" y="123977"/>
                      <a:pt x="2375499" y="129470"/>
                    </a:cubicBezTo>
                    <a:cubicBezTo>
                      <a:pt x="2384130" y="130255"/>
                      <a:pt x="2396685" y="118485"/>
                      <a:pt x="2401394" y="109069"/>
                    </a:cubicBezTo>
                    <a:cubicBezTo>
                      <a:pt x="2428072" y="58850"/>
                      <a:pt x="2466521" y="37664"/>
                      <a:pt x="2519878" y="47865"/>
                    </a:cubicBezTo>
                    <a:cubicBezTo>
                      <a:pt x="2564604" y="56496"/>
                      <a:pt x="2594422" y="96514"/>
                      <a:pt x="2599914" y="151441"/>
                    </a:cubicBezTo>
                    <a:cubicBezTo>
                      <a:pt x="2600699" y="163211"/>
                      <a:pt x="2611684" y="178904"/>
                      <a:pt x="2621885" y="183612"/>
                    </a:cubicBezTo>
                    <a:cubicBezTo>
                      <a:pt x="2668965" y="201660"/>
                      <a:pt x="2717614" y="217353"/>
                      <a:pt x="2767049" y="231477"/>
                    </a:cubicBezTo>
                    <a:cubicBezTo>
                      <a:pt x="2777249" y="234616"/>
                      <a:pt x="2794512" y="229123"/>
                      <a:pt x="2802359" y="221276"/>
                    </a:cubicBezTo>
                    <a:cubicBezTo>
                      <a:pt x="2843161" y="177335"/>
                      <a:pt x="2881610" y="163996"/>
                      <a:pt x="2927121" y="182828"/>
                    </a:cubicBezTo>
                    <a:cubicBezTo>
                      <a:pt x="2972632" y="201660"/>
                      <a:pt x="2993033" y="237754"/>
                      <a:pt x="2986756" y="297389"/>
                    </a:cubicBezTo>
                    <a:cubicBezTo>
                      <a:pt x="2984402" y="320929"/>
                      <a:pt x="2992248" y="332699"/>
                      <a:pt x="3011865" y="343685"/>
                    </a:cubicBezTo>
                    <a:cubicBezTo>
                      <a:pt x="3058945" y="368794"/>
                      <a:pt x="3104456" y="396257"/>
                      <a:pt x="3137412" y="415089"/>
                    </a:cubicBezTo>
                    <a:cubicBezTo>
                      <a:pt x="3182923" y="398611"/>
                      <a:pt x="3218233" y="375071"/>
                      <a:pt x="3253543" y="375071"/>
                    </a:cubicBezTo>
                    <a:cubicBezTo>
                      <a:pt x="3324163" y="374287"/>
                      <a:pt x="3368889" y="450400"/>
                      <a:pt x="3337502" y="516312"/>
                    </a:cubicBezTo>
                    <a:cubicBezTo>
                      <a:pt x="3324163" y="544560"/>
                      <a:pt x="3330440" y="557114"/>
                      <a:pt x="3351627" y="574377"/>
                    </a:cubicBezTo>
                    <a:cubicBezTo>
                      <a:pt x="3386937" y="603410"/>
                      <a:pt x="3420677" y="634797"/>
                      <a:pt x="3453634" y="666183"/>
                    </a:cubicBezTo>
                    <a:cubicBezTo>
                      <a:pt x="3468542" y="680307"/>
                      <a:pt x="3479527" y="686585"/>
                      <a:pt x="3499929" y="673245"/>
                    </a:cubicBezTo>
                    <a:cubicBezTo>
                      <a:pt x="3543870" y="645782"/>
                      <a:pt x="3596443" y="653629"/>
                      <a:pt x="3628614" y="688154"/>
                    </a:cubicBezTo>
                    <a:cubicBezTo>
                      <a:pt x="3660786" y="722679"/>
                      <a:pt x="3666278" y="775252"/>
                      <a:pt x="3635676" y="817624"/>
                    </a:cubicBezTo>
                    <a:cubicBezTo>
                      <a:pt x="3619198" y="841164"/>
                      <a:pt x="3623122" y="855288"/>
                      <a:pt x="3638815" y="875690"/>
                    </a:cubicBezTo>
                    <a:cubicBezTo>
                      <a:pt x="3668633" y="914138"/>
                      <a:pt x="3694526" y="954941"/>
                      <a:pt x="3724344" y="992605"/>
                    </a:cubicBezTo>
                    <a:cubicBezTo>
                      <a:pt x="3730621" y="1000452"/>
                      <a:pt x="3745530" y="1009083"/>
                      <a:pt x="3754161" y="1007514"/>
                    </a:cubicBezTo>
                    <a:cubicBezTo>
                      <a:pt x="3834198" y="989466"/>
                      <a:pt x="3874216" y="1000452"/>
                      <a:pt x="3899325" y="1051455"/>
                    </a:cubicBezTo>
                    <a:cubicBezTo>
                      <a:pt x="3923650" y="1101674"/>
                      <a:pt x="3906387" y="1147970"/>
                      <a:pt x="3845183" y="1196619"/>
                    </a:cubicBezTo>
                    <a:cubicBezTo>
                      <a:pt x="3868723" y="1251546"/>
                      <a:pt x="3891478" y="1308042"/>
                      <a:pt x="3917372" y="1362969"/>
                    </a:cubicBezTo>
                    <a:cubicBezTo>
                      <a:pt x="3920511" y="1370031"/>
                      <a:pt x="3936205" y="1373954"/>
                      <a:pt x="3945620" y="1373954"/>
                    </a:cubicBezTo>
                    <a:cubicBezTo>
                      <a:pt x="4010748" y="1371600"/>
                      <a:pt x="4049981" y="1394356"/>
                      <a:pt x="4065675" y="1444574"/>
                    </a:cubicBezTo>
                    <a:cubicBezTo>
                      <a:pt x="4081368" y="1494008"/>
                      <a:pt x="4060967" y="1533241"/>
                      <a:pt x="4005255" y="1570121"/>
                    </a:cubicBezTo>
                    <a:cubicBezTo>
                      <a:pt x="3997408" y="1575614"/>
                      <a:pt x="3990347" y="1591307"/>
                      <a:pt x="3991916" y="1600723"/>
                    </a:cubicBezTo>
                    <a:cubicBezTo>
                      <a:pt x="4000547" y="1650942"/>
                      <a:pt x="4010748" y="1700376"/>
                      <a:pt x="4023303" y="1749810"/>
                    </a:cubicBezTo>
                    <a:cubicBezTo>
                      <a:pt x="4025657" y="1759226"/>
                      <a:pt x="4040565" y="1770211"/>
                      <a:pt x="4050766" y="1772565"/>
                    </a:cubicBezTo>
                    <a:cubicBezTo>
                      <a:pt x="4107262" y="1782766"/>
                      <a:pt x="4143357" y="1814937"/>
                      <a:pt x="4148065" y="1864371"/>
                    </a:cubicBezTo>
                    <a:cubicBezTo>
                      <a:pt x="4153557" y="1917729"/>
                      <a:pt x="4126094" y="1954608"/>
                      <a:pt x="4069598" y="1975794"/>
                    </a:cubicBezTo>
                    <a:cubicBezTo>
                      <a:pt x="4059397" y="1979718"/>
                      <a:pt x="4047627" y="1994627"/>
                      <a:pt x="4047627" y="2004827"/>
                    </a:cubicBezTo>
                    <a:cubicBezTo>
                      <a:pt x="4045274" y="2054261"/>
                      <a:pt x="4046058" y="2104480"/>
                      <a:pt x="4046843" y="2153914"/>
                    </a:cubicBezTo>
                    <a:cubicBezTo>
                      <a:pt x="4046843" y="2162545"/>
                      <a:pt x="4053905" y="2177454"/>
                      <a:pt x="4059397" y="2178239"/>
                    </a:cubicBezTo>
                    <a:cubicBezTo>
                      <a:pt x="4109616" y="2184516"/>
                      <a:pt x="4134725" y="2219826"/>
                      <a:pt x="4157481" y="2258275"/>
                    </a:cubicBezTo>
                    <a:cubicBezTo>
                      <a:pt x="4156696" y="2271615"/>
                      <a:pt x="4156696" y="2284169"/>
                      <a:pt x="4156696" y="2297508"/>
                    </a:cubicBezTo>
                    <a:close/>
                    <a:moveTo>
                      <a:pt x="2080464" y="3323070"/>
                    </a:moveTo>
                    <a:cubicBezTo>
                      <a:pt x="2763910" y="3324639"/>
                      <a:pt x="3320240" y="2770663"/>
                      <a:pt x="3322593" y="2085648"/>
                    </a:cubicBezTo>
                    <a:cubicBezTo>
                      <a:pt x="3325732" y="1410833"/>
                      <a:pt x="2767049" y="847442"/>
                      <a:pt x="2094588" y="845088"/>
                    </a:cubicBezTo>
                    <a:cubicBezTo>
                      <a:pt x="1407218" y="843518"/>
                      <a:pt x="849320" y="1392786"/>
                      <a:pt x="842257" y="2069170"/>
                    </a:cubicBezTo>
                    <a:cubicBezTo>
                      <a:pt x="835980" y="2743985"/>
                      <a:pt x="1378186" y="3319931"/>
                      <a:pt x="2080464" y="332307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CCB35EB4-0C82-40C5-85C2-19029564F6B6}"/>
                  </a:ext>
                </a:extLst>
              </p:cNvPr>
              <p:cNvSpPr/>
              <p:nvPr/>
            </p:nvSpPr>
            <p:spPr>
              <a:xfrm>
                <a:off x="1074122" y="4019019"/>
                <a:ext cx="2832644" cy="2832644"/>
              </a:xfrm>
              <a:custGeom>
                <a:avLst/>
                <a:gdLst>
                  <a:gd name="connsiteX0" fmla="*/ 0 w 2832652"/>
                  <a:gd name="connsiteY0" fmla="*/ 1348103 h 2832652"/>
                  <a:gd name="connsiteX1" fmla="*/ 31387 w 2832652"/>
                  <a:gd name="connsiteY1" fmla="*/ 1144089 h 2832652"/>
                  <a:gd name="connsiteX2" fmla="*/ 1021638 w 2832652"/>
                  <a:gd name="connsiteY2" fmla="*/ 61247 h 2832652"/>
                  <a:gd name="connsiteX3" fmla="*/ 2762817 w 2832652"/>
                  <a:gd name="connsiteY3" fmla="*/ 957338 h 2832652"/>
                  <a:gd name="connsiteX4" fmla="*/ 1749025 w 2832652"/>
                  <a:gd name="connsiteY4" fmla="*/ 2796600 h 2832652"/>
                  <a:gd name="connsiteX5" fmla="*/ 1516764 w 2832652"/>
                  <a:gd name="connsiteY5" fmla="*/ 2831910 h 2832652"/>
                  <a:gd name="connsiteX6" fmla="*/ 1490870 w 2832652"/>
                  <a:gd name="connsiteY6" fmla="*/ 2838972 h 2832652"/>
                  <a:gd name="connsiteX7" fmla="*/ 1349629 w 2832652"/>
                  <a:gd name="connsiteY7" fmla="*/ 2838972 h 2832652"/>
                  <a:gd name="connsiteX8" fmla="*/ 1311965 w 2832652"/>
                  <a:gd name="connsiteY8" fmla="*/ 2830341 h 2832652"/>
                  <a:gd name="connsiteX9" fmla="*/ 1096182 w 2832652"/>
                  <a:gd name="connsiteY9" fmla="*/ 2796600 h 2832652"/>
                  <a:gd name="connsiteX10" fmla="*/ 31387 w 2832652"/>
                  <a:gd name="connsiteY10" fmla="*/ 1693357 h 2832652"/>
                  <a:gd name="connsiteX11" fmla="*/ 0 w 2832652"/>
                  <a:gd name="connsiteY11" fmla="*/ 1489343 h 2832652"/>
                  <a:gd name="connsiteX12" fmla="*/ 0 w 2832652"/>
                  <a:gd name="connsiteY12" fmla="*/ 1348103 h 2832652"/>
                  <a:gd name="connsiteX13" fmla="*/ 440984 w 2832652"/>
                  <a:gd name="connsiteY13" fmla="*/ 1418723 h 2832652"/>
                  <a:gd name="connsiteX14" fmla="*/ 1423388 w 2832652"/>
                  <a:gd name="connsiteY14" fmla="*/ 2399558 h 2832652"/>
                  <a:gd name="connsiteX15" fmla="*/ 2402654 w 2832652"/>
                  <a:gd name="connsiteY15" fmla="*/ 1421077 h 2832652"/>
                  <a:gd name="connsiteX16" fmla="*/ 1422604 w 2832652"/>
                  <a:gd name="connsiteY16" fmla="*/ 439457 h 2832652"/>
                  <a:gd name="connsiteX17" fmla="*/ 440984 w 2832652"/>
                  <a:gd name="connsiteY17" fmla="*/ 1418723 h 283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32652" h="2832652">
                    <a:moveTo>
                      <a:pt x="0" y="1348103"/>
                    </a:moveTo>
                    <a:cubicBezTo>
                      <a:pt x="10201" y="1279836"/>
                      <a:pt x="16478" y="1210786"/>
                      <a:pt x="31387" y="1144089"/>
                    </a:cubicBezTo>
                    <a:cubicBezTo>
                      <a:pt x="155364" y="594821"/>
                      <a:pt x="484925" y="227597"/>
                      <a:pt x="1021638" y="61247"/>
                    </a:cubicBezTo>
                    <a:cubicBezTo>
                      <a:pt x="1741963" y="-161599"/>
                      <a:pt x="2518785" y="243290"/>
                      <a:pt x="2762817" y="957338"/>
                    </a:cubicBezTo>
                    <a:cubicBezTo>
                      <a:pt x="3034312" y="1751422"/>
                      <a:pt x="2565865" y="2602787"/>
                      <a:pt x="1749025" y="2796600"/>
                    </a:cubicBezTo>
                    <a:cubicBezTo>
                      <a:pt x="1672913" y="2814648"/>
                      <a:pt x="1594446" y="2820140"/>
                      <a:pt x="1516764" y="2831910"/>
                    </a:cubicBezTo>
                    <a:cubicBezTo>
                      <a:pt x="1508132" y="2833479"/>
                      <a:pt x="1499501" y="2836618"/>
                      <a:pt x="1490870" y="2838972"/>
                    </a:cubicBezTo>
                    <a:cubicBezTo>
                      <a:pt x="1443790" y="2838972"/>
                      <a:pt x="1396709" y="2838972"/>
                      <a:pt x="1349629" y="2838972"/>
                    </a:cubicBezTo>
                    <a:cubicBezTo>
                      <a:pt x="1337075" y="2835833"/>
                      <a:pt x="1324520" y="2832695"/>
                      <a:pt x="1311965" y="2830341"/>
                    </a:cubicBezTo>
                    <a:cubicBezTo>
                      <a:pt x="1239776" y="2819356"/>
                      <a:pt x="1166017" y="2815432"/>
                      <a:pt x="1096182" y="2796600"/>
                    </a:cubicBezTo>
                    <a:cubicBezTo>
                      <a:pt x="522589" y="2641236"/>
                      <a:pt x="164780" y="2274011"/>
                      <a:pt x="31387" y="1693357"/>
                    </a:cubicBezTo>
                    <a:cubicBezTo>
                      <a:pt x="15693" y="1626660"/>
                      <a:pt x="10201" y="1557609"/>
                      <a:pt x="0" y="1489343"/>
                    </a:cubicBezTo>
                    <a:cubicBezTo>
                      <a:pt x="0" y="1442263"/>
                      <a:pt x="0" y="1395183"/>
                      <a:pt x="0" y="1348103"/>
                    </a:cubicBezTo>
                    <a:close/>
                    <a:moveTo>
                      <a:pt x="440984" y="1418723"/>
                    </a:moveTo>
                    <a:cubicBezTo>
                      <a:pt x="440984" y="1957005"/>
                      <a:pt x="885106" y="2400343"/>
                      <a:pt x="1423388" y="2399558"/>
                    </a:cubicBezTo>
                    <a:cubicBezTo>
                      <a:pt x="1961671" y="2398774"/>
                      <a:pt x="2401870" y="1958574"/>
                      <a:pt x="2402654" y="1421077"/>
                    </a:cubicBezTo>
                    <a:cubicBezTo>
                      <a:pt x="2403439" y="881225"/>
                      <a:pt x="1964025" y="440241"/>
                      <a:pt x="1422604" y="439457"/>
                    </a:cubicBezTo>
                    <a:cubicBezTo>
                      <a:pt x="883536" y="437103"/>
                      <a:pt x="440984" y="879656"/>
                      <a:pt x="440984" y="1418723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FC249150-07A8-4858-B95F-ABC86E88516A}"/>
                  </a:ext>
                </a:extLst>
              </p:cNvPr>
              <p:cNvSpPr/>
              <p:nvPr/>
            </p:nvSpPr>
            <p:spPr>
              <a:xfrm>
                <a:off x="5963376" y="1"/>
                <a:ext cx="3311292" cy="251093"/>
              </a:xfrm>
              <a:custGeom>
                <a:avLst/>
                <a:gdLst>
                  <a:gd name="connsiteX0" fmla="*/ 3098655 w 3311299"/>
                  <a:gd name="connsiteY0" fmla="*/ 0 h 251093"/>
                  <a:gd name="connsiteX1" fmla="*/ 3145735 w 3311299"/>
                  <a:gd name="connsiteY1" fmla="*/ 17263 h 251093"/>
                  <a:gd name="connsiteX2" fmla="*/ 3312870 w 3311299"/>
                  <a:gd name="connsiteY2" fmla="*/ 254233 h 251093"/>
                  <a:gd name="connsiteX3" fmla="*/ 0 w 3311299"/>
                  <a:gd name="connsiteY3" fmla="*/ 254233 h 251093"/>
                  <a:gd name="connsiteX4" fmla="*/ 12555 w 3311299"/>
                  <a:gd name="connsiteY4" fmla="*/ 183612 h 251093"/>
                  <a:gd name="connsiteX5" fmla="*/ 170273 w 3311299"/>
                  <a:gd name="connsiteY5" fmla="*/ 18832 h 251093"/>
                  <a:gd name="connsiteX6" fmla="*/ 203229 w 3311299"/>
                  <a:gd name="connsiteY6" fmla="*/ 0 h 251093"/>
                  <a:gd name="connsiteX7" fmla="*/ 3098655 w 3311299"/>
                  <a:gd name="connsiteY7" fmla="*/ 0 h 25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1299" h="251093">
                    <a:moveTo>
                      <a:pt x="3098655" y="0"/>
                    </a:moveTo>
                    <a:cubicBezTo>
                      <a:pt x="3114348" y="5493"/>
                      <a:pt x="3130042" y="11770"/>
                      <a:pt x="3145735" y="17263"/>
                    </a:cubicBezTo>
                    <a:cubicBezTo>
                      <a:pt x="3248526" y="52573"/>
                      <a:pt x="3323070" y="157718"/>
                      <a:pt x="3312870" y="254233"/>
                    </a:cubicBezTo>
                    <a:cubicBezTo>
                      <a:pt x="2211196" y="254233"/>
                      <a:pt x="1109521" y="254233"/>
                      <a:pt x="0" y="254233"/>
                    </a:cubicBezTo>
                    <a:cubicBezTo>
                      <a:pt x="3923" y="229908"/>
                      <a:pt x="5493" y="205583"/>
                      <a:pt x="12555" y="183612"/>
                    </a:cubicBezTo>
                    <a:cubicBezTo>
                      <a:pt x="38449" y="103576"/>
                      <a:pt x="97299" y="54142"/>
                      <a:pt x="170273" y="18832"/>
                    </a:cubicBezTo>
                    <a:cubicBezTo>
                      <a:pt x="181259" y="13339"/>
                      <a:pt x="192244" y="6277"/>
                      <a:pt x="203229" y="0"/>
                    </a:cubicBezTo>
                    <a:cubicBezTo>
                      <a:pt x="1168371" y="0"/>
                      <a:pt x="2133513" y="0"/>
                      <a:pt x="3098655" y="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E3770CBE-377D-4262-8357-540417D9C6BF}"/>
                  </a:ext>
                </a:extLst>
              </p:cNvPr>
              <p:cNvSpPr/>
              <p:nvPr/>
            </p:nvSpPr>
            <p:spPr>
              <a:xfrm>
                <a:off x="1423059" y="355456"/>
                <a:ext cx="9211982" cy="5272955"/>
              </a:xfrm>
              <a:custGeom>
                <a:avLst/>
                <a:gdLst>
                  <a:gd name="connsiteX0" fmla="*/ 2967071 w 9212004"/>
                  <a:gd name="connsiteY0" fmla="*/ 2325757 h 5272970"/>
                  <a:gd name="connsiteX1" fmla="*/ 3215811 w 9212004"/>
                  <a:gd name="connsiteY1" fmla="*/ 2265337 h 5272970"/>
                  <a:gd name="connsiteX2" fmla="*/ 3876501 w 9212004"/>
                  <a:gd name="connsiteY2" fmla="*/ 2101342 h 5272970"/>
                  <a:gd name="connsiteX3" fmla="*/ 3936136 w 9212004"/>
                  <a:gd name="connsiteY3" fmla="*/ 2045630 h 5272970"/>
                  <a:gd name="connsiteX4" fmla="*/ 4532484 w 9212004"/>
                  <a:gd name="connsiteY4" fmla="*/ 42372 h 5272970"/>
                  <a:gd name="connsiteX5" fmla="*/ 4590549 w 9212004"/>
                  <a:gd name="connsiteY5" fmla="*/ 785 h 5272970"/>
                  <a:gd name="connsiteX6" fmla="*/ 7788072 w 9212004"/>
                  <a:gd name="connsiteY6" fmla="*/ 0 h 5272970"/>
                  <a:gd name="connsiteX7" fmla="*/ 7847707 w 9212004"/>
                  <a:gd name="connsiteY7" fmla="*/ 54142 h 5272970"/>
                  <a:gd name="connsiteX8" fmla="*/ 8130188 w 9212004"/>
                  <a:gd name="connsiteY8" fmla="*/ 1289995 h 5272970"/>
                  <a:gd name="connsiteX9" fmla="*/ 8252596 w 9212004"/>
                  <a:gd name="connsiteY9" fmla="*/ 1931853 h 5272970"/>
                  <a:gd name="connsiteX10" fmla="*/ 8279274 w 9212004"/>
                  <a:gd name="connsiteY10" fmla="*/ 2164900 h 5272970"/>
                  <a:gd name="connsiteX11" fmla="*/ 8317723 w 9212004"/>
                  <a:gd name="connsiteY11" fmla="*/ 2212764 h 5272970"/>
                  <a:gd name="connsiteX12" fmla="*/ 9087482 w 9212004"/>
                  <a:gd name="connsiteY12" fmla="*/ 2614515 h 5272970"/>
                  <a:gd name="connsiteX13" fmla="*/ 9181643 w 9212004"/>
                  <a:gd name="connsiteY13" fmla="*/ 2696905 h 5272970"/>
                  <a:gd name="connsiteX14" fmla="*/ 9213029 w 9212004"/>
                  <a:gd name="connsiteY14" fmla="*/ 2778510 h 5272970"/>
                  <a:gd name="connsiteX15" fmla="*/ 9204398 w 9212004"/>
                  <a:gd name="connsiteY15" fmla="*/ 2858546 h 5272970"/>
                  <a:gd name="connsiteX16" fmla="*/ 9173012 w 9212004"/>
                  <a:gd name="connsiteY16" fmla="*/ 2831868 h 5272970"/>
                  <a:gd name="connsiteX17" fmla="*/ 8093308 w 9212004"/>
                  <a:gd name="connsiteY17" fmla="*/ 2251213 h 5272970"/>
                  <a:gd name="connsiteX18" fmla="*/ 7422417 w 9212004"/>
                  <a:gd name="connsiteY18" fmla="*/ 2214334 h 5272970"/>
                  <a:gd name="connsiteX19" fmla="*/ 6687183 w 9212004"/>
                  <a:gd name="connsiteY19" fmla="*/ 2390099 h 5272970"/>
                  <a:gd name="connsiteX20" fmla="*/ 5991182 w 9212004"/>
                  <a:gd name="connsiteY20" fmla="*/ 2896210 h 5272970"/>
                  <a:gd name="connsiteX21" fmla="*/ 5423082 w 9212004"/>
                  <a:gd name="connsiteY21" fmla="*/ 4059873 h 5272970"/>
                  <a:gd name="connsiteX22" fmla="*/ 5402681 w 9212004"/>
                  <a:gd name="connsiteY22" fmla="*/ 4653867 h 5272970"/>
                  <a:gd name="connsiteX23" fmla="*/ 5557261 w 9212004"/>
                  <a:gd name="connsiteY23" fmla="*/ 5254139 h 5272970"/>
                  <a:gd name="connsiteX24" fmla="*/ 5565892 w 9212004"/>
                  <a:gd name="connsiteY24" fmla="*/ 5279248 h 5272970"/>
                  <a:gd name="connsiteX25" fmla="*/ 2571598 w 9212004"/>
                  <a:gd name="connsiteY25" fmla="*/ 5279248 h 5272970"/>
                  <a:gd name="connsiteX26" fmla="*/ 2579445 w 9212004"/>
                  <a:gd name="connsiteY26" fmla="*/ 5189011 h 5272970"/>
                  <a:gd name="connsiteX27" fmla="*/ 2216928 w 9212004"/>
                  <a:gd name="connsiteY27" fmla="*/ 4095968 h 5272970"/>
                  <a:gd name="connsiteX28" fmla="*/ 1249432 w 9212004"/>
                  <a:gd name="connsiteY28" fmla="*/ 3587503 h 5272970"/>
                  <a:gd name="connsiteX29" fmla="*/ 373742 w 9212004"/>
                  <a:gd name="connsiteY29" fmla="*/ 3715404 h 5272970"/>
                  <a:gd name="connsiteX30" fmla="*/ 177575 w 9212004"/>
                  <a:gd name="connsiteY30" fmla="*/ 3829181 h 5272970"/>
                  <a:gd name="connsiteX31" fmla="*/ 1025 w 9212004"/>
                  <a:gd name="connsiteY31" fmla="*/ 3971991 h 5272970"/>
                  <a:gd name="connsiteX32" fmla="*/ 2594 w 9212004"/>
                  <a:gd name="connsiteY32" fmla="*/ 3839381 h 5272970"/>
                  <a:gd name="connsiteX33" fmla="*/ 38689 w 9212004"/>
                  <a:gd name="connsiteY33" fmla="*/ 3800148 h 5272970"/>
                  <a:gd name="connsiteX34" fmla="*/ 678194 w 9212004"/>
                  <a:gd name="connsiteY34" fmla="*/ 3498836 h 5272970"/>
                  <a:gd name="connsiteX35" fmla="*/ 882207 w 9212004"/>
                  <a:gd name="connsiteY35" fmla="*/ 3460387 h 5272970"/>
                  <a:gd name="connsiteX36" fmla="*/ 916733 w 9212004"/>
                  <a:gd name="connsiteY36" fmla="*/ 3426646 h 5272970"/>
                  <a:gd name="connsiteX37" fmla="*/ 989707 w 9212004"/>
                  <a:gd name="connsiteY37" fmla="*/ 3097870 h 5272970"/>
                  <a:gd name="connsiteX38" fmla="*/ 1216476 w 9212004"/>
                  <a:gd name="connsiteY38" fmla="*/ 2806758 h 5272970"/>
                  <a:gd name="connsiteX39" fmla="*/ 1538190 w 9212004"/>
                  <a:gd name="connsiteY39" fmla="*/ 2698474 h 5272970"/>
                  <a:gd name="connsiteX40" fmla="*/ 2423296 w 9212004"/>
                  <a:gd name="connsiteY40" fmla="*/ 2480336 h 5272970"/>
                  <a:gd name="connsiteX41" fmla="*/ 2471160 w 9212004"/>
                  <a:gd name="connsiteY41" fmla="*/ 2416778 h 5272970"/>
                  <a:gd name="connsiteX42" fmla="*/ 2470376 w 9212004"/>
                  <a:gd name="connsiteY42" fmla="*/ 753282 h 5272970"/>
                  <a:gd name="connsiteX43" fmla="*/ 2471160 w 9212004"/>
                  <a:gd name="connsiteY43" fmla="*/ 710125 h 5272970"/>
                  <a:gd name="connsiteX44" fmla="*/ 2511963 w 9212004"/>
                  <a:gd name="connsiteY44" fmla="*/ 673245 h 5272970"/>
                  <a:gd name="connsiteX45" fmla="*/ 2582583 w 9212004"/>
                  <a:gd name="connsiteY45" fmla="*/ 674030 h 5272970"/>
                  <a:gd name="connsiteX46" fmla="*/ 2621817 w 9212004"/>
                  <a:gd name="connsiteY46" fmla="*/ 633227 h 5272970"/>
                  <a:gd name="connsiteX47" fmla="*/ 2620247 w 9212004"/>
                  <a:gd name="connsiteY47" fmla="*/ 91806 h 5272970"/>
                  <a:gd name="connsiteX48" fmla="*/ 2666543 w 9212004"/>
                  <a:gd name="connsiteY48" fmla="*/ 45511 h 5272970"/>
                  <a:gd name="connsiteX49" fmla="*/ 2818769 w 9212004"/>
                  <a:gd name="connsiteY49" fmla="*/ 46295 h 5272970"/>
                  <a:gd name="connsiteX50" fmla="*/ 2821123 w 9212004"/>
                  <a:gd name="connsiteY50" fmla="*/ 96514 h 5272970"/>
                  <a:gd name="connsiteX51" fmla="*/ 2820338 w 9212004"/>
                  <a:gd name="connsiteY51" fmla="*/ 622242 h 5272970"/>
                  <a:gd name="connsiteX52" fmla="*/ 2864279 w 9212004"/>
                  <a:gd name="connsiteY52" fmla="*/ 666968 h 5272970"/>
                  <a:gd name="connsiteX53" fmla="*/ 2964717 w 9212004"/>
                  <a:gd name="connsiteY53" fmla="*/ 770544 h 5272970"/>
                  <a:gd name="connsiteX54" fmla="*/ 2964717 w 9212004"/>
                  <a:gd name="connsiteY54" fmla="*/ 2284954 h 5272970"/>
                  <a:gd name="connsiteX55" fmla="*/ 2967071 w 9212004"/>
                  <a:gd name="connsiteY55" fmla="*/ 2325757 h 5272970"/>
                  <a:gd name="connsiteX56" fmla="*/ 4133872 w 9212004"/>
                  <a:gd name="connsiteY56" fmla="*/ 2069955 h 5272970"/>
                  <a:gd name="connsiteX57" fmla="*/ 4188799 w 9212004"/>
                  <a:gd name="connsiteY57" fmla="*/ 2069955 h 5272970"/>
                  <a:gd name="connsiteX58" fmla="*/ 4479126 w 9212004"/>
                  <a:gd name="connsiteY58" fmla="*/ 2064462 h 5272970"/>
                  <a:gd name="connsiteX59" fmla="*/ 6217167 w 9212004"/>
                  <a:gd name="connsiteY59" fmla="*/ 2047199 h 5272970"/>
                  <a:gd name="connsiteX60" fmla="*/ 6268170 w 9212004"/>
                  <a:gd name="connsiteY60" fmla="*/ 1996196 h 5272970"/>
                  <a:gd name="connsiteX61" fmla="*/ 6268170 w 9212004"/>
                  <a:gd name="connsiteY61" fmla="*/ 179689 h 5272970"/>
                  <a:gd name="connsiteX62" fmla="*/ 6218736 w 9212004"/>
                  <a:gd name="connsiteY62" fmla="*/ 128686 h 5272970"/>
                  <a:gd name="connsiteX63" fmla="*/ 4716096 w 9212004"/>
                  <a:gd name="connsiteY63" fmla="*/ 128686 h 5272970"/>
                  <a:gd name="connsiteX64" fmla="*/ 4655677 w 9212004"/>
                  <a:gd name="connsiteY64" fmla="*/ 175766 h 5272970"/>
                  <a:gd name="connsiteX65" fmla="*/ 4193507 w 9212004"/>
                  <a:gd name="connsiteY65" fmla="*/ 1854956 h 5272970"/>
                  <a:gd name="connsiteX66" fmla="*/ 4133872 w 9212004"/>
                  <a:gd name="connsiteY66" fmla="*/ 2069955 h 5272970"/>
                  <a:gd name="connsiteX67" fmla="*/ 6388224 w 9212004"/>
                  <a:gd name="connsiteY67" fmla="*/ 128686 h 5272970"/>
                  <a:gd name="connsiteX68" fmla="*/ 6384301 w 9212004"/>
                  <a:gd name="connsiteY68" fmla="*/ 182043 h 5272970"/>
                  <a:gd name="connsiteX69" fmla="*/ 6386655 w 9212004"/>
                  <a:gd name="connsiteY69" fmla="*/ 476294 h 5272970"/>
                  <a:gd name="connsiteX70" fmla="*/ 6388224 w 9212004"/>
                  <a:gd name="connsiteY70" fmla="*/ 2002473 h 5272970"/>
                  <a:gd name="connsiteX71" fmla="*/ 6434520 w 9212004"/>
                  <a:gd name="connsiteY71" fmla="*/ 2047984 h 5272970"/>
                  <a:gd name="connsiteX72" fmla="*/ 6748387 w 9212004"/>
                  <a:gd name="connsiteY72" fmla="*/ 2040922 h 5272970"/>
                  <a:gd name="connsiteX73" fmla="*/ 8069768 w 9212004"/>
                  <a:gd name="connsiteY73" fmla="*/ 2023659 h 5272970"/>
                  <a:gd name="connsiteX74" fmla="*/ 8109786 w 9212004"/>
                  <a:gd name="connsiteY74" fmla="*/ 2021305 h 5272970"/>
                  <a:gd name="connsiteX75" fmla="*/ 8109786 w 9212004"/>
                  <a:gd name="connsiteY75" fmla="*/ 1977364 h 5272970"/>
                  <a:gd name="connsiteX76" fmla="*/ 8002287 w 9212004"/>
                  <a:gd name="connsiteY76" fmla="*/ 1340998 h 5272970"/>
                  <a:gd name="connsiteX77" fmla="*/ 7733146 w 9212004"/>
                  <a:gd name="connsiteY77" fmla="*/ 170273 h 5272970"/>
                  <a:gd name="connsiteX78" fmla="*/ 7680573 w 9212004"/>
                  <a:gd name="connsiteY78" fmla="*/ 129470 h 5272970"/>
                  <a:gd name="connsiteX79" fmla="*/ 6429027 w 9212004"/>
                  <a:gd name="connsiteY79" fmla="*/ 129470 h 5272970"/>
                  <a:gd name="connsiteX80" fmla="*/ 6388224 w 9212004"/>
                  <a:gd name="connsiteY80" fmla="*/ 128686 h 5272970"/>
                  <a:gd name="connsiteX81" fmla="*/ 5205730 w 9212004"/>
                  <a:gd name="connsiteY81" fmla="*/ 2214334 h 5272970"/>
                  <a:gd name="connsiteX82" fmla="*/ 5205730 w 9212004"/>
                  <a:gd name="connsiteY82" fmla="*/ 2224534 h 5272970"/>
                  <a:gd name="connsiteX83" fmla="*/ 4169967 w 9212004"/>
                  <a:gd name="connsiteY83" fmla="*/ 2223750 h 5272970"/>
                  <a:gd name="connsiteX84" fmla="*/ 4121318 w 9212004"/>
                  <a:gd name="connsiteY84" fmla="*/ 2272399 h 5272970"/>
                  <a:gd name="connsiteX85" fmla="*/ 4121318 w 9212004"/>
                  <a:gd name="connsiteY85" fmla="*/ 3986899 h 5272970"/>
                  <a:gd name="connsiteX86" fmla="*/ 4169967 w 9212004"/>
                  <a:gd name="connsiteY86" fmla="*/ 4034764 h 5272970"/>
                  <a:gd name="connsiteX87" fmla="*/ 5119416 w 9212004"/>
                  <a:gd name="connsiteY87" fmla="*/ 4033979 h 5272970"/>
                  <a:gd name="connsiteX88" fmla="*/ 5235547 w 9212004"/>
                  <a:gd name="connsiteY88" fmla="*/ 3942958 h 5272970"/>
                  <a:gd name="connsiteX89" fmla="*/ 6252477 w 9212004"/>
                  <a:gd name="connsiteY89" fmla="*/ 2447380 h 5272970"/>
                  <a:gd name="connsiteX90" fmla="*/ 6282294 w 9212004"/>
                  <a:gd name="connsiteY90" fmla="*/ 2389315 h 5272970"/>
                  <a:gd name="connsiteX91" fmla="*/ 6281509 w 9212004"/>
                  <a:gd name="connsiteY91" fmla="*/ 2251998 h 5272970"/>
                  <a:gd name="connsiteX92" fmla="*/ 6228937 w 9212004"/>
                  <a:gd name="connsiteY92" fmla="*/ 2200994 h 5272970"/>
                  <a:gd name="connsiteX93" fmla="*/ 5205730 w 9212004"/>
                  <a:gd name="connsiteY93" fmla="*/ 2214334 h 5272970"/>
                  <a:gd name="connsiteX94" fmla="*/ 2887035 w 9212004"/>
                  <a:gd name="connsiteY94" fmla="*/ 3486281 h 5272970"/>
                  <a:gd name="connsiteX95" fmla="*/ 2887035 w 9212004"/>
                  <a:gd name="connsiteY95" fmla="*/ 2762032 h 5272970"/>
                  <a:gd name="connsiteX96" fmla="*/ 2796798 w 9212004"/>
                  <a:gd name="connsiteY96" fmla="*/ 2832652 h 5272970"/>
                  <a:gd name="connsiteX97" fmla="*/ 2796798 w 9212004"/>
                  <a:gd name="connsiteY97" fmla="*/ 3420369 h 5272970"/>
                  <a:gd name="connsiteX98" fmla="*/ 2876049 w 9212004"/>
                  <a:gd name="connsiteY98" fmla="*/ 3490204 h 5272970"/>
                  <a:gd name="connsiteX99" fmla="*/ 2887035 w 9212004"/>
                  <a:gd name="connsiteY99" fmla="*/ 3486281 h 5272970"/>
                  <a:gd name="connsiteX100" fmla="*/ 2991396 w 9212004"/>
                  <a:gd name="connsiteY100" fmla="*/ 3488635 h 5272970"/>
                  <a:gd name="connsiteX101" fmla="*/ 3023567 w 9212004"/>
                  <a:gd name="connsiteY101" fmla="*/ 3490989 h 5272970"/>
                  <a:gd name="connsiteX102" fmla="*/ 3082417 w 9212004"/>
                  <a:gd name="connsiteY102" fmla="*/ 3435278 h 5272970"/>
                  <a:gd name="connsiteX103" fmla="*/ 3083202 w 9212004"/>
                  <a:gd name="connsiteY103" fmla="*/ 2773018 h 5272970"/>
                  <a:gd name="connsiteX104" fmla="*/ 3037691 w 9212004"/>
                  <a:gd name="connsiteY104" fmla="*/ 2725153 h 5272970"/>
                  <a:gd name="connsiteX105" fmla="*/ 2991396 w 9212004"/>
                  <a:gd name="connsiteY105" fmla="*/ 2770663 h 5272970"/>
                  <a:gd name="connsiteX106" fmla="*/ 2992180 w 9212004"/>
                  <a:gd name="connsiteY106" fmla="*/ 3350533 h 5272970"/>
                  <a:gd name="connsiteX107" fmla="*/ 2991396 w 9212004"/>
                  <a:gd name="connsiteY107" fmla="*/ 3488635 h 5272970"/>
                  <a:gd name="connsiteX108" fmla="*/ 2590430 w 9212004"/>
                  <a:gd name="connsiteY108" fmla="*/ 3144166 h 5272970"/>
                  <a:gd name="connsiteX109" fmla="*/ 2589645 w 9212004"/>
                  <a:gd name="connsiteY109" fmla="*/ 3453325 h 5272970"/>
                  <a:gd name="connsiteX110" fmla="*/ 2635156 w 9212004"/>
                  <a:gd name="connsiteY110" fmla="*/ 3491773 h 5272970"/>
                  <a:gd name="connsiteX111" fmla="*/ 2682236 w 9212004"/>
                  <a:gd name="connsiteY111" fmla="*/ 3454110 h 5272970"/>
                  <a:gd name="connsiteX112" fmla="*/ 2682236 w 9212004"/>
                  <a:gd name="connsiteY112" fmla="*/ 2835006 h 5272970"/>
                  <a:gd name="connsiteX113" fmla="*/ 2636725 w 9212004"/>
                  <a:gd name="connsiteY113" fmla="*/ 2795773 h 5272970"/>
                  <a:gd name="connsiteX114" fmla="*/ 2590430 w 9212004"/>
                  <a:gd name="connsiteY114" fmla="*/ 2834222 h 5272970"/>
                  <a:gd name="connsiteX115" fmla="*/ 2590430 w 9212004"/>
                  <a:gd name="connsiteY115" fmla="*/ 3144166 h 5272970"/>
                  <a:gd name="connsiteX116" fmla="*/ 2493916 w 9212004"/>
                  <a:gd name="connsiteY116" fmla="*/ 3484712 h 5272970"/>
                  <a:gd name="connsiteX117" fmla="*/ 2493916 w 9212004"/>
                  <a:gd name="connsiteY117" fmla="*/ 3449401 h 5272970"/>
                  <a:gd name="connsiteX118" fmla="*/ 2494701 w 9212004"/>
                  <a:gd name="connsiteY118" fmla="*/ 2866393 h 5272970"/>
                  <a:gd name="connsiteX119" fmla="*/ 2451544 w 9212004"/>
                  <a:gd name="connsiteY119" fmla="*/ 2821667 h 5272970"/>
                  <a:gd name="connsiteX120" fmla="*/ 2402894 w 9212004"/>
                  <a:gd name="connsiteY120" fmla="*/ 2866393 h 5272970"/>
                  <a:gd name="connsiteX121" fmla="*/ 2403679 w 9212004"/>
                  <a:gd name="connsiteY121" fmla="*/ 3421938 h 5272970"/>
                  <a:gd name="connsiteX122" fmla="*/ 2482146 w 9212004"/>
                  <a:gd name="connsiteY122" fmla="*/ 3490989 h 5272970"/>
                  <a:gd name="connsiteX123" fmla="*/ 2493916 w 9212004"/>
                  <a:gd name="connsiteY123" fmla="*/ 3484712 h 5272970"/>
                  <a:gd name="connsiteX124" fmla="*/ 2287548 w 9212004"/>
                  <a:gd name="connsiteY124" fmla="*/ 3487850 h 5272970"/>
                  <a:gd name="connsiteX125" fmla="*/ 2289902 w 9212004"/>
                  <a:gd name="connsiteY125" fmla="*/ 3454894 h 5272970"/>
                  <a:gd name="connsiteX126" fmla="*/ 2290687 w 9212004"/>
                  <a:gd name="connsiteY126" fmla="*/ 2914258 h 5272970"/>
                  <a:gd name="connsiteX127" fmla="*/ 2245961 w 9212004"/>
                  <a:gd name="connsiteY127" fmla="*/ 2875024 h 5272970"/>
                  <a:gd name="connsiteX128" fmla="*/ 2198881 w 9212004"/>
                  <a:gd name="connsiteY128" fmla="*/ 2916612 h 5272970"/>
                  <a:gd name="connsiteX129" fmla="*/ 2199665 w 9212004"/>
                  <a:gd name="connsiteY129" fmla="*/ 3418015 h 5272970"/>
                  <a:gd name="connsiteX130" fmla="*/ 2287548 w 9212004"/>
                  <a:gd name="connsiteY130" fmla="*/ 3487850 h 5272970"/>
                  <a:gd name="connsiteX131" fmla="*/ 1814393 w 9212004"/>
                  <a:gd name="connsiteY131" fmla="*/ 2958984 h 5272970"/>
                  <a:gd name="connsiteX132" fmla="*/ 1814393 w 9212004"/>
                  <a:gd name="connsiteY132" fmla="*/ 3488635 h 5272970"/>
                  <a:gd name="connsiteX133" fmla="*/ 1836364 w 9212004"/>
                  <a:gd name="connsiteY133" fmla="*/ 3491773 h 5272970"/>
                  <a:gd name="connsiteX134" fmla="*/ 1903845 w 9212004"/>
                  <a:gd name="connsiteY134" fmla="*/ 3429000 h 5272970"/>
                  <a:gd name="connsiteX135" fmla="*/ 1903845 w 9212004"/>
                  <a:gd name="connsiteY135" fmla="*/ 3029604 h 5272970"/>
                  <a:gd name="connsiteX136" fmla="*/ 1814393 w 9212004"/>
                  <a:gd name="connsiteY136" fmla="*/ 2958984 h 5272970"/>
                  <a:gd name="connsiteX137" fmla="*/ 2084319 w 9212004"/>
                  <a:gd name="connsiteY137" fmla="*/ 2915827 h 5272970"/>
                  <a:gd name="connsiteX138" fmla="*/ 2058425 w 9212004"/>
                  <a:gd name="connsiteY138" fmla="*/ 2913473 h 5272970"/>
                  <a:gd name="connsiteX139" fmla="*/ 1995651 w 9212004"/>
                  <a:gd name="connsiteY139" fmla="*/ 2972323 h 5272970"/>
                  <a:gd name="connsiteX140" fmla="*/ 1995651 w 9212004"/>
                  <a:gd name="connsiteY140" fmla="*/ 3418015 h 5272970"/>
                  <a:gd name="connsiteX141" fmla="*/ 2075688 w 9212004"/>
                  <a:gd name="connsiteY141" fmla="*/ 3489420 h 5272970"/>
                  <a:gd name="connsiteX142" fmla="*/ 2084319 w 9212004"/>
                  <a:gd name="connsiteY142" fmla="*/ 3483927 h 5272970"/>
                  <a:gd name="connsiteX143" fmla="*/ 2084319 w 9212004"/>
                  <a:gd name="connsiteY143" fmla="*/ 2915827 h 52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9212004" h="5272970">
                    <a:moveTo>
                      <a:pt x="2967071" y="2325757"/>
                    </a:moveTo>
                    <a:cubicBezTo>
                      <a:pt x="3054169" y="2304571"/>
                      <a:pt x="3134990" y="2285739"/>
                      <a:pt x="3215811" y="2265337"/>
                    </a:cubicBezTo>
                    <a:cubicBezTo>
                      <a:pt x="3436302" y="2210410"/>
                      <a:pt x="3656009" y="2154699"/>
                      <a:pt x="3876501" y="2101342"/>
                    </a:cubicBezTo>
                    <a:cubicBezTo>
                      <a:pt x="3909457" y="2093495"/>
                      <a:pt x="3925935" y="2079371"/>
                      <a:pt x="3936136" y="2045630"/>
                    </a:cubicBezTo>
                    <a:cubicBezTo>
                      <a:pt x="4134657" y="1377877"/>
                      <a:pt x="4333963" y="710125"/>
                      <a:pt x="4532484" y="42372"/>
                    </a:cubicBezTo>
                    <a:cubicBezTo>
                      <a:pt x="4541900" y="9416"/>
                      <a:pt x="4557593" y="785"/>
                      <a:pt x="4590549" y="785"/>
                    </a:cubicBezTo>
                    <a:cubicBezTo>
                      <a:pt x="5656129" y="1569"/>
                      <a:pt x="6722493" y="1569"/>
                      <a:pt x="7788072" y="0"/>
                    </a:cubicBezTo>
                    <a:cubicBezTo>
                      <a:pt x="7831229" y="0"/>
                      <a:pt x="7840645" y="21186"/>
                      <a:pt x="7847707" y="54142"/>
                    </a:cubicBezTo>
                    <a:cubicBezTo>
                      <a:pt x="7941867" y="466093"/>
                      <a:pt x="8039951" y="877259"/>
                      <a:pt x="8130188" y="1289995"/>
                    </a:cubicBezTo>
                    <a:cubicBezTo>
                      <a:pt x="8177268" y="1502640"/>
                      <a:pt x="8214148" y="1717639"/>
                      <a:pt x="8252596" y="1931853"/>
                    </a:cubicBezTo>
                    <a:cubicBezTo>
                      <a:pt x="8266720" y="2008751"/>
                      <a:pt x="8272998" y="2087217"/>
                      <a:pt x="8279274" y="2164900"/>
                    </a:cubicBezTo>
                    <a:cubicBezTo>
                      <a:pt x="8281629" y="2193932"/>
                      <a:pt x="8290260" y="2204918"/>
                      <a:pt x="8317723" y="2212764"/>
                    </a:cubicBezTo>
                    <a:cubicBezTo>
                      <a:pt x="8600988" y="2294370"/>
                      <a:pt x="8857575" y="2428548"/>
                      <a:pt x="9087482" y="2614515"/>
                    </a:cubicBezTo>
                    <a:cubicBezTo>
                      <a:pt x="9119654" y="2641193"/>
                      <a:pt x="9149471" y="2671011"/>
                      <a:pt x="9181643" y="2696905"/>
                    </a:cubicBezTo>
                    <a:cubicBezTo>
                      <a:pt x="9209891" y="2718875"/>
                      <a:pt x="9218523" y="2744770"/>
                      <a:pt x="9213029" y="2778510"/>
                    </a:cubicBezTo>
                    <a:cubicBezTo>
                      <a:pt x="9209106" y="2802835"/>
                      <a:pt x="9207537" y="2827160"/>
                      <a:pt x="9204398" y="2858546"/>
                    </a:cubicBezTo>
                    <a:cubicBezTo>
                      <a:pt x="9191844" y="2847561"/>
                      <a:pt x="9181643" y="2839714"/>
                      <a:pt x="9173012" y="2831868"/>
                    </a:cubicBezTo>
                    <a:cubicBezTo>
                      <a:pt x="8866991" y="2538402"/>
                      <a:pt x="8509967" y="2339881"/>
                      <a:pt x="8093308" y="2251213"/>
                    </a:cubicBezTo>
                    <a:cubicBezTo>
                      <a:pt x="7872031" y="2204133"/>
                      <a:pt x="7647617" y="2197071"/>
                      <a:pt x="7422417" y="2214334"/>
                    </a:cubicBezTo>
                    <a:cubicBezTo>
                      <a:pt x="7168184" y="2233950"/>
                      <a:pt x="6922583" y="2291231"/>
                      <a:pt x="6687183" y="2390099"/>
                    </a:cubicBezTo>
                    <a:cubicBezTo>
                      <a:pt x="6415687" y="2504661"/>
                      <a:pt x="6192842" y="2685919"/>
                      <a:pt x="5991182" y="2896210"/>
                    </a:cubicBezTo>
                    <a:cubicBezTo>
                      <a:pt x="5677315" y="3223417"/>
                      <a:pt x="5490564" y="3611828"/>
                      <a:pt x="5423082" y="4059873"/>
                    </a:cubicBezTo>
                    <a:cubicBezTo>
                      <a:pt x="5393265" y="4257610"/>
                      <a:pt x="5382280" y="4455346"/>
                      <a:pt x="5402681" y="4653867"/>
                    </a:cubicBezTo>
                    <a:cubicBezTo>
                      <a:pt x="5423867" y="4861020"/>
                      <a:pt x="5471732" y="5062679"/>
                      <a:pt x="5557261" y="5254139"/>
                    </a:cubicBezTo>
                    <a:cubicBezTo>
                      <a:pt x="5560399" y="5261200"/>
                      <a:pt x="5561969" y="5268263"/>
                      <a:pt x="5565892" y="5279248"/>
                    </a:cubicBezTo>
                    <a:cubicBezTo>
                      <a:pt x="4567009" y="5279248"/>
                      <a:pt x="3571265" y="5279248"/>
                      <a:pt x="2571598" y="5279248"/>
                    </a:cubicBezTo>
                    <a:cubicBezTo>
                      <a:pt x="2574737" y="5247861"/>
                      <a:pt x="2577091" y="5218829"/>
                      <a:pt x="2579445" y="5189011"/>
                    </a:cubicBezTo>
                    <a:cubicBezTo>
                      <a:pt x="2613970" y="4773137"/>
                      <a:pt x="2482930" y="4411405"/>
                      <a:pt x="2216928" y="4095968"/>
                    </a:cubicBezTo>
                    <a:cubicBezTo>
                      <a:pt x="1964265" y="3796225"/>
                      <a:pt x="1637843" y="3632229"/>
                      <a:pt x="1249432" y="3587503"/>
                    </a:cubicBezTo>
                    <a:cubicBezTo>
                      <a:pt x="945765" y="3552193"/>
                      <a:pt x="652300" y="3585934"/>
                      <a:pt x="373742" y="3715404"/>
                    </a:cubicBezTo>
                    <a:cubicBezTo>
                      <a:pt x="305476" y="3747576"/>
                      <a:pt x="239564" y="3786024"/>
                      <a:pt x="177575" y="3829181"/>
                    </a:cubicBezTo>
                    <a:cubicBezTo>
                      <a:pt x="116371" y="3870768"/>
                      <a:pt x="61444" y="3921772"/>
                      <a:pt x="1025" y="3971991"/>
                    </a:cubicBezTo>
                    <a:cubicBezTo>
                      <a:pt x="1025" y="3928049"/>
                      <a:pt x="-2114" y="3883323"/>
                      <a:pt x="2594" y="3839381"/>
                    </a:cubicBezTo>
                    <a:cubicBezTo>
                      <a:pt x="4164" y="3825257"/>
                      <a:pt x="24565" y="3811918"/>
                      <a:pt x="38689" y="3800148"/>
                    </a:cubicBezTo>
                    <a:cubicBezTo>
                      <a:pt x="227794" y="3648707"/>
                      <a:pt x="444362" y="3555332"/>
                      <a:pt x="678194" y="3498836"/>
                    </a:cubicBezTo>
                    <a:cubicBezTo>
                      <a:pt x="745675" y="3482358"/>
                      <a:pt x="813941" y="3471372"/>
                      <a:pt x="882207" y="3460387"/>
                    </a:cubicBezTo>
                    <a:cubicBezTo>
                      <a:pt x="904963" y="3456463"/>
                      <a:pt x="912025" y="3447832"/>
                      <a:pt x="916733" y="3426646"/>
                    </a:cubicBezTo>
                    <a:cubicBezTo>
                      <a:pt x="940273" y="3316793"/>
                      <a:pt x="966167" y="3207724"/>
                      <a:pt x="989707" y="3097870"/>
                    </a:cubicBezTo>
                    <a:cubicBezTo>
                      <a:pt x="1018740" y="2964477"/>
                      <a:pt x="1101914" y="2875024"/>
                      <a:pt x="1216476" y="2806758"/>
                    </a:cubicBezTo>
                    <a:cubicBezTo>
                      <a:pt x="1316129" y="2747908"/>
                      <a:pt x="1427552" y="2725153"/>
                      <a:pt x="1538190" y="2698474"/>
                    </a:cubicBezTo>
                    <a:cubicBezTo>
                      <a:pt x="1833225" y="2625500"/>
                      <a:pt x="2128261" y="2550956"/>
                      <a:pt x="2423296" y="2480336"/>
                    </a:cubicBezTo>
                    <a:cubicBezTo>
                      <a:pt x="2462529" y="2470920"/>
                      <a:pt x="2471160" y="2453658"/>
                      <a:pt x="2471160" y="2416778"/>
                    </a:cubicBezTo>
                    <a:cubicBezTo>
                      <a:pt x="2470376" y="1862018"/>
                      <a:pt x="2470376" y="1308042"/>
                      <a:pt x="2470376" y="753282"/>
                    </a:cubicBezTo>
                    <a:cubicBezTo>
                      <a:pt x="2470376" y="739157"/>
                      <a:pt x="2469591" y="724249"/>
                      <a:pt x="2471160" y="710125"/>
                    </a:cubicBezTo>
                    <a:cubicBezTo>
                      <a:pt x="2473515" y="686585"/>
                      <a:pt x="2485285" y="671676"/>
                      <a:pt x="2511963" y="673245"/>
                    </a:cubicBezTo>
                    <a:cubicBezTo>
                      <a:pt x="2535503" y="674030"/>
                      <a:pt x="2559043" y="671676"/>
                      <a:pt x="2582583" y="674030"/>
                    </a:cubicBezTo>
                    <a:cubicBezTo>
                      <a:pt x="2613970" y="677169"/>
                      <a:pt x="2621817" y="663829"/>
                      <a:pt x="2621817" y="633227"/>
                    </a:cubicBezTo>
                    <a:cubicBezTo>
                      <a:pt x="2620247" y="452754"/>
                      <a:pt x="2621817" y="272280"/>
                      <a:pt x="2620247" y="91806"/>
                    </a:cubicBezTo>
                    <a:cubicBezTo>
                      <a:pt x="2620247" y="55711"/>
                      <a:pt x="2629664" y="43157"/>
                      <a:pt x="2666543" y="45511"/>
                    </a:cubicBezTo>
                    <a:cubicBezTo>
                      <a:pt x="2715977" y="48649"/>
                      <a:pt x="2765411" y="46295"/>
                      <a:pt x="2818769" y="46295"/>
                    </a:cubicBezTo>
                    <a:cubicBezTo>
                      <a:pt x="2819553" y="65912"/>
                      <a:pt x="2821123" y="80821"/>
                      <a:pt x="2821123" y="96514"/>
                    </a:cubicBezTo>
                    <a:cubicBezTo>
                      <a:pt x="2821123" y="271495"/>
                      <a:pt x="2821907" y="447261"/>
                      <a:pt x="2820338" y="622242"/>
                    </a:cubicBezTo>
                    <a:cubicBezTo>
                      <a:pt x="2820338" y="655983"/>
                      <a:pt x="2828969" y="666968"/>
                      <a:pt x="2864279" y="666968"/>
                    </a:cubicBezTo>
                    <a:cubicBezTo>
                      <a:pt x="2967071" y="665399"/>
                      <a:pt x="2964717" y="666968"/>
                      <a:pt x="2964717" y="770544"/>
                    </a:cubicBezTo>
                    <a:cubicBezTo>
                      <a:pt x="2963932" y="1275086"/>
                      <a:pt x="2963932" y="1780412"/>
                      <a:pt x="2964717" y="2284954"/>
                    </a:cubicBezTo>
                    <a:cubicBezTo>
                      <a:pt x="2963148" y="2296724"/>
                      <a:pt x="2965501" y="2307709"/>
                      <a:pt x="2967071" y="2325757"/>
                    </a:cubicBezTo>
                    <a:close/>
                    <a:moveTo>
                      <a:pt x="4133872" y="2069955"/>
                    </a:moveTo>
                    <a:cubicBezTo>
                      <a:pt x="4158197" y="2069955"/>
                      <a:pt x="4173106" y="2069955"/>
                      <a:pt x="4188799" y="2069955"/>
                    </a:cubicBezTo>
                    <a:cubicBezTo>
                      <a:pt x="4285313" y="2068385"/>
                      <a:pt x="4382612" y="2065247"/>
                      <a:pt x="4479126" y="2064462"/>
                    </a:cubicBezTo>
                    <a:cubicBezTo>
                      <a:pt x="5058212" y="2058185"/>
                      <a:pt x="5637297" y="2051907"/>
                      <a:pt x="6217167" y="2047199"/>
                    </a:cubicBezTo>
                    <a:cubicBezTo>
                      <a:pt x="6256400" y="2047199"/>
                      <a:pt x="6268170" y="2036214"/>
                      <a:pt x="6268170" y="1996196"/>
                    </a:cubicBezTo>
                    <a:cubicBezTo>
                      <a:pt x="6266601" y="1390432"/>
                      <a:pt x="6267385" y="785453"/>
                      <a:pt x="6268170" y="179689"/>
                    </a:cubicBezTo>
                    <a:cubicBezTo>
                      <a:pt x="6268170" y="141240"/>
                      <a:pt x="6259539" y="128686"/>
                      <a:pt x="6218736" y="128686"/>
                    </a:cubicBezTo>
                    <a:cubicBezTo>
                      <a:pt x="5718118" y="130255"/>
                      <a:pt x="5216715" y="130255"/>
                      <a:pt x="4716096" y="128686"/>
                    </a:cubicBezTo>
                    <a:cubicBezTo>
                      <a:pt x="4678432" y="128686"/>
                      <a:pt x="4665093" y="140456"/>
                      <a:pt x="4655677" y="175766"/>
                    </a:cubicBezTo>
                    <a:cubicBezTo>
                      <a:pt x="4502667" y="736019"/>
                      <a:pt x="4348087" y="1295487"/>
                      <a:pt x="4193507" y="1854956"/>
                    </a:cubicBezTo>
                    <a:cubicBezTo>
                      <a:pt x="4173106" y="1924006"/>
                      <a:pt x="4155058" y="1993057"/>
                      <a:pt x="4133872" y="2069955"/>
                    </a:cubicBezTo>
                    <a:close/>
                    <a:moveTo>
                      <a:pt x="6388224" y="128686"/>
                    </a:moveTo>
                    <a:cubicBezTo>
                      <a:pt x="6386655" y="149087"/>
                      <a:pt x="6384301" y="165565"/>
                      <a:pt x="6384301" y="182043"/>
                    </a:cubicBezTo>
                    <a:cubicBezTo>
                      <a:pt x="6385086" y="280127"/>
                      <a:pt x="6386655" y="378210"/>
                      <a:pt x="6386655" y="476294"/>
                    </a:cubicBezTo>
                    <a:cubicBezTo>
                      <a:pt x="6387440" y="984759"/>
                      <a:pt x="6388224" y="1493224"/>
                      <a:pt x="6388224" y="2002473"/>
                    </a:cubicBezTo>
                    <a:cubicBezTo>
                      <a:pt x="6388224" y="2038568"/>
                      <a:pt x="6398425" y="2049553"/>
                      <a:pt x="6434520" y="2047984"/>
                    </a:cubicBezTo>
                    <a:cubicBezTo>
                      <a:pt x="6538880" y="2044061"/>
                      <a:pt x="6643241" y="2041707"/>
                      <a:pt x="6748387" y="2040922"/>
                    </a:cubicBezTo>
                    <a:cubicBezTo>
                      <a:pt x="7188586" y="2034645"/>
                      <a:pt x="7629569" y="2029152"/>
                      <a:pt x="8069768" y="2023659"/>
                    </a:cubicBezTo>
                    <a:cubicBezTo>
                      <a:pt x="8083107" y="2023659"/>
                      <a:pt x="8097232" y="2022090"/>
                      <a:pt x="8109786" y="2021305"/>
                    </a:cubicBezTo>
                    <a:cubicBezTo>
                      <a:pt x="8109786" y="2003258"/>
                      <a:pt x="8111355" y="1989919"/>
                      <a:pt x="8109786" y="1977364"/>
                    </a:cubicBezTo>
                    <a:cubicBezTo>
                      <a:pt x="8074476" y="1764719"/>
                      <a:pt x="8047797" y="1551289"/>
                      <a:pt x="8002287" y="1340998"/>
                    </a:cubicBezTo>
                    <a:cubicBezTo>
                      <a:pt x="7917543" y="949449"/>
                      <a:pt x="7822598" y="560253"/>
                      <a:pt x="7733146" y="170273"/>
                    </a:cubicBezTo>
                    <a:cubicBezTo>
                      <a:pt x="7726083" y="138886"/>
                      <a:pt x="7712744" y="129470"/>
                      <a:pt x="7680573" y="129470"/>
                    </a:cubicBezTo>
                    <a:cubicBezTo>
                      <a:pt x="7263129" y="130255"/>
                      <a:pt x="6846471" y="129470"/>
                      <a:pt x="6429027" y="129470"/>
                    </a:cubicBezTo>
                    <a:cubicBezTo>
                      <a:pt x="6417257" y="128686"/>
                      <a:pt x="6403917" y="128686"/>
                      <a:pt x="6388224" y="128686"/>
                    </a:cubicBezTo>
                    <a:close/>
                    <a:moveTo>
                      <a:pt x="5205730" y="2214334"/>
                    </a:moveTo>
                    <a:cubicBezTo>
                      <a:pt x="5205730" y="2217472"/>
                      <a:pt x="5205730" y="2221396"/>
                      <a:pt x="5205730" y="2224534"/>
                    </a:cubicBezTo>
                    <a:cubicBezTo>
                      <a:pt x="4860475" y="2224534"/>
                      <a:pt x="4515221" y="2225319"/>
                      <a:pt x="4169967" y="2223750"/>
                    </a:cubicBezTo>
                    <a:cubicBezTo>
                      <a:pt x="4132303" y="2223750"/>
                      <a:pt x="4121318" y="2234735"/>
                      <a:pt x="4121318" y="2272399"/>
                    </a:cubicBezTo>
                    <a:cubicBezTo>
                      <a:pt x="4122102" y="2843638"/>
                      <a:pt x="4122102" y="3415661"/>
                      <a:pt x="4121318" y="3986899"/>
                    </a:cubicBezTo>
                    <a:cubicBezTo>
                      <a:pt x="4121318" y="4025348"/>
                      <a:pt x="4133088" y="4034764"/>
                      <a:pt x="4169967" y="4034764"/>
                    </a:cubicBezTo>
                    <a:cubicBezTo>
                      <a:pt x="4486189" y="4033195"/>
                      <a:pt x="4803194" y="4033979"/>
                      <a:pt x="5119416" y="4033979"/>
                    </a:cubicBezTo>
                    <a:cubicBezTo>
                      <a:pt x="5213576" y="4033979"/>
                      <a:pt x="5212791" y="4033979"/>
                      <a:pt x="5235547" y="3942958"/>
                    </a:cubicBezTo>
                    <a:cubicBezTo>
                      <a:pt x="5394050" y="3322285"/>
                      <a:pt x="5721256" y="2815390"/>
                      <a:pt x="6252477" y="2447380"/>
                    </a:cubicBezTo>
                    <a:cubicBezTo>
                      <a:pt x="6274447" y="2431687"/>
                      <a:pt x="6283079" y="2415209"/>
                      <a:pt x="6282294" y="2389315"/>
                    </a:cubicBezTo>
                    <a:cubicBezTo>
                      <a:pt x="6280725" y="2343804"/>
                      <a:pt x="6282294" y="2297509"/>
                      <a:pt x="6281509" y="2251998"/>
                    </a:cubicBezTo>
                    <a:cubicBezTo>
                      <a:pt x="6281509" y="2200994"/>
                      <a:pt x="6281509" y="2200210"/>
                      <a:pt x="6228937" y="2200994"/>
                    </a:cubicBezTo>
                    <a:cubicBezTo>
                      <a:pt x="5888391" y="2205702"/>
                      <a:pt x="5547060" y="2210410"/>
                      <a:pt x="5205730" y="2214334"/>
                    </a:cubicBezTo>
                    <a:close/>
                    <a:moveTo>
                      <a:pt x="2887035" y="3486281"/>
                    </a:moveTo>
                    <a:cubicBezTo>
                      <a:pt x="2887035" y="3245388"/>
                      <a:pt x="2887035" y="3003710"/>
                      <a:pt x="2887035" y="2762032"/>
                    </a:cubicBezTo>
                    <a:cubicBezTo>
                      <a:pt x="2796798" y="2747908"/>
                      <a:pt x="2796798" y="2747908"/>
                      <a:pt x="2796798" y="2832652"/>
                    </a:cubicBezTo>
                    <a:cubicBezTo>
                      <a:pt x="2796798" y="3028819"/>
                      <a:pt x="2796798" y="3224986"/>
                      <a:pt x="2796798" y="3420369"/>
                    </a:cubicBezTo>
                    <a:cubicBezTo>
                      <a:pt x="2796798" y="3498051"/>
                      <a:pt x="2796798" y="3498051"/>
                      <a:pt x="2876049" y="3490204"/>
                    </a:cubicBezTo>
                    <a:cubicBezTo>
                      <a:pt x="2878403" y="3490204"/>
                      <a:pt x="2880757" y="3488635"/>
                      <a:pt x="2887035" y="3486281"/>
                    </a:cubicBezTo>
                    <a:close/>
                    <a:moveTo>
                      <a:pt x="2991396" y="3488635"/>
                    </a:moveTo>
                    <a:cubicBezTo>
                      <a:pt x="3005520" y="3490204"/>
                      <a:pt x="3014936" y="3490989"/>
                      <a:pt x="3023567" y="3490989"/>
                    </a:cubicBezTo>
                    <a:cubicBezTo>
                      <a:pt x="3082417" y="3492558"/>
                      <a:pt x="3082417" y="3492558"/>
                      <a:pt x="3082417" y="3435278"/>
                    </a:cubicBezTo>
                    <a:cubicBezTo>
                      <a:pt x="3082417" y="3214786"/>
                      <a:pt x="3081632" y="2993509"/>
                      <a:pt x="3083202" y="2773018"/>
                    </a:cubicBezTo>
                    <a:cubicBezTo>
                      <a:pt x="3083202" y="2738492"/>
                      <a:pt x="3074570" y="2725153"/>
                      <a:pt x="3037691" y="2725153"/>
                    </a:cubicBezTo>
                    <a:cubicBezTo>
                      <a:pt x="3003166" y="2725938"/>
                      <a:pt x="2990611" y="2733784"/>
                      <a:pt x="2991396" y="2770663"/>
                    </a:cubicBezTo>
                    <a:cubicBezTo>
                      <a:pt x="2992965" y="2963692"/>
                      <a:pt x="2992180" y="3157505"/>
                      <a:pt x="2992180" y="3350533"/>
                    </a:cubicBezTo>
                    <a:cubicBezTo>
                      <a:pt x="2991396" y="3396044"/>
                      <a:pt x="2991396" y="3439986"/>
                      <a:pt x="2991396" y="3488635"/>
                    </a:cubicBezTo>
                    <a:close/>
                    <a:moveTo>
                      <a:pt x="2590430" y="3144166"/>
                    </a:moveTo>
                    <a:cubicBezTo>
                      <a:pt x="2590430" y="3246957"/>
                      <a:pt x="2591999" y="3350533"/>
                      <a:pt x="2589645" y="3453325"/>
                    </a:cubicBezTo>
                    <a:cubicBezTo>
                      <a:pt x="2588861" y="3490989"/>
                      <a:pt x="2606908" y="3492558"/>
                      <a:pt x="2635156" y="3491773"/>
                    </a:cubicBezTo>
                    <a:cubicBezTo>
                      <a:pt x="2661835" y="3490989"/>
                      <a:pt x="2682236" y="3492558"/>
                      <a:pt x="2682236" y="3454110"/>
                    </a:cubicBezTo>
                    <a:cubicBezTo>
                      <a:pt x="2680667" y="3247742"/>
                      <a:pt x="2680667" y="3041374"/>
                      <a:pt x="2682236" y="2835006"/>
                    </a:cubicBezTo>
                    <a:cubicBezTo>
                      <a:pt x="2682236" y="2798127"/>
                      <a:pt x="2664974" y="2795773"/>
                      <a:pt x="2636725" y="2795773"/>
                    </a:cubicBezTo>
                    <a:cubicBezTo>
                      <a:pt x="2610047" y="2796558"/>
                      <a:pt x="2589645" y="2794988"/>
                      <a:pt x="2590430" y="2834222"/>
                    </a:cubicBezTo>
                    <a:cubicBezTo>
                      <a:pt x="2591999" y="2937798"/>
                      <a:pt x="2590430" y="3041374"/>
                      <a:pt x="2590430" y="3144166"/>
                    </a:cubicBezTo>
                    <a:close/>
                    <a:moveTo>
                      <a:pt x="2493916" y="3484712"/>
                    </a:moveTo>
                    <a:cubicBezTo>
                      <a:pt x="2493916" y="3472942"/>
                      <a:pt x="2493916" y="3461171"/>
                      <a:pt x="2493916" y="3449401"/>
                    </a:cubicBezTo>
                    <a:cubicBezTo>
                      <a:pt x="2493916" y="3254804"/>
                      <a:pt x="2493131" y="3060206"/>
                      <a:pt x="2494701" y="2866393"/>
                    </a:cubicBezTo>
                    <a:cubicBezTo>
                      <a:pt x="2494701" y="2832652"/>
                      <a:pt x="2486854" y="2820098"/>
                      <a:pt x="2451544" y="2821667"/>
                    </a:cubicBezTo>
                    <a:cubicBezTo>
                      <a:pt x="2419372" y="2823236"/>
                      <a:pt x="2402110" y="2826375"/>
                      <a:pt x="2402894" y="2866393"/>
                    </a:cubicBezTo>
                    <a:cubicBezTo>
                      <a:pt x="2405248" y="3051575"/>
                      <a:pt x="2403679" y="3236756"/>
                      <a:pt x="2403679" y="3421938"/>
                    </a:cubicBezTo>
                    <a:cubicBezTo>
                      <a:pt x="2403679" y="3499620"/>
                      <a:pt x="2403679" y="3499620"/>
                      <a:pt x="2482146" y="3490989"/>
                    </a:cubicBezTo>
                    <a:cubicBezTo>
                      <a:pt x="2484500" y="3490204"/>
                      <a:pt x="2486854" y="3487850"/>
                      <a:pt x="2493916" y="3484712"/>
                    </a:cubicBezTo>
                    <a:close/>
                    <a:moveTo>
                      <a:pt x="2287548" y="3487850"/>
                    </a:moveTo>
                    <a:cubicBezTo>
                      <a:pt x="2288333" y="3475296"/>
                      <a:pt x="2289902" y="3465095"/>
                      <a:pt x="2289902" y="3454894"/>
                    </a:cubicBezTo>
                    <a:cubicBezTo>
                      <a:pt x="2289902" y="3274421"/>
                      <a:pt x="2289118" y="3093947"/>
                      <a:pt x="2290687" y="2914258"/>
                    </a:cubicBezTo>
                    <a:cubicBezTo>
                      <a:pt x="2291471" y="2877378"/>
                      <a:pt x="2274209" y="2875809"/>
                      <a:pt x="2245961" y="2875024"/>
                    </a:cubicBezTo>
                    <a:cubicBezTo>
                      <a:pt x="2215359" y="2874240"/>
                      <a:pt x="2198881" y="2878948"/>
                      <a:pt x="2198881" y="2916612"/>
                    </a:cubicBezTo>
                    <a:cubicBezTo>
                      <a:pt x="2201235" y="3083746"/>
                      <a:pt x="2199665" y="3250880"/>
                      <a:pt x="2199665" y="3418015"/>
                    </a:cubicBezTo>
                    <a:cubicBezTo>
                      <a:pt x="2199665" y="3499620"/>
                      <a:pt x="2199665" y="3499620"/>
                      <a:pt x="2287548" y="3487850"/>
                    </a:cubicBezTo>
                    <a:close/>
                    <a:moveTo>
                      <a:pt x="1814393" y="2958984"/>
                    </a:moveTo>
                    <a:cubicBezTo>
                      <a:pt x="1814393" y="3134749"/>
                      <a:pt x="1814393" y="3311300"/>
                      <a:pt x="1814393" y="3488635"/>
                    </a:cubicBezTo>
                    <a:cubicBezTo>
                      <a:pt x="1823809" y="3490204"/>
                      <a:pt x="1830087" y="3491773"/>
                      <a:pt x="1836364" y="3491773"/>
                    </a:cubicBezTo>
                    <a:cubicBezTo>
                      <a:pt x="1903845" y="3494912"/>
                      <a:pt x="1903845" y="3494912"/>
                      <a:pt x="1903845" y="3429000"/>
                    </a:cubicBezTo>
                    <a:cubicBezTo>
                      <a:pt x="1903845" y="3295606"/>
                      <a:pt x="1903845" y="3162998"/>
                      <a:pt x="1903845" y="3029604"/>
                    </a:cubicBezTo>
                    <a:cubicBezTo>
                      <a:pt x="1903845" y="2945645"/>
                      <a:pt x="1903061" y="2944860"/>
                      <a:pt x="1814393" y="2958984"/>
                    </a:cubicBezTo>
                    <a:close/>
                    <a:moveTo>
                      <a:pt x="2084319" y="2915827"/>
                    </a:moveTo>
                    <a:cubicBezTo>
                      <a:pt x="2073334" y="2915042"/>
                      <a:pt x="2065487" y="2913473"/>
                      <a:pt x="2058425" y="2913473"/>
                    </a:cubicBezTo>
                    <a:cubicBezTo>
                      <a:pt x="1996436" y="2911904"/>
                      <a:pt x="1995651" y="2911904"/>
                      <a:pt x="1995651" y="2972323"/>
                    </a:cubicBezTo>
                    <a:cubicBezTo>
                      <a:pt x="1995651" y="3120626"/>
                      <a:pt x="1995651" y="3269712"/>
                      <a:pt x="1995651" y="3418015"/>
                    </a:cubicBezTo>
                    <a:cubicBezTo>
                      <a:pt x="1995651" y="3496482"/>
                      <a:pt x="1995651" y="3497266"/>
                      <a:pt x="2075688" y="3489420"/>
                    </a:cubicBezTo>
                    <a:cubicBezTo>
                      <a:pt x="2078042" y="3489420"/>
                      <a:pt x="2079611" y="3487066"/>
                      <a:pt x="2084319" y="3483927"/>
                    </a:cubicBezTo>
                    <a:cubicBezTo>
                      <a:pt x="2084319" y="3297176"/>
                      <a:pt x="2084319" y="3108856"/>
                      <a:pt x="2084319" y="291582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E937DC6D-F87E-4859-8CE6-63A89CEB0659}"/>
                  </a:ext>
                </a:extLst>
              </p:cNvPr>
              <p:cNvSpPr/>
              <p:nvPr/>
            </p:nvSpPr>
            <p:spPr>
              <a:xfrm>
                <a:off x="9991417" y="2528630"/>
                <a:ext cx="502186" cy="298171"/>
              </a:xfrm>
              <a:custGeom>
                <a:avLst/>
                <a:gdLst>
                  <a:gd name="connsiteX0" fmla="*/ 504189 w 502187"/>
                  <a:gd name="connsiteY0" fmla="*/ 301661 h 298173"/>
                  <a:gd name="connsiteX1" fmla="*/ 322931 w 502187"/>
                  <a:gd name="connsiteY1" fmla="*/ 180038 h 298173"/>
                  <a:gd name="connsiteX2" fmla="*/ 34958 w 502187"/>
                  <a:gd name="connsiteY2" fmla="*/ 50568 h 298173"/>
                  <a:gd name="connsiteX3" fmla="*/ 2002 w 502187"/>
                  <a:gd name="connsiteY3" fmla="*/ 349 h 298173"/>
                  <a:gd name="connsiteX4" fmla="*/ 249172 w 502187"/>
                  <a:gd name="connsiteY4" fmla="*/ 349 h 298173"/>
                  <a:gd name="connsiteX5" fmla="*/ 472018 w 502187"/>
                  <a:gd name="connsiteY5" fmla="*/ 8980 h 298173"/>
                  <a:gd name="connsiteX6" fmla="*/ 502620 w 502187"/>
                  <a:gd name="connsiteY6" fmla="*/ 30951 h 298173"/>
                  <a:gd name="connsiteX7" fmla="*/ 504189 w 502187"/>
                  <a:gd name="connsiteY7" fmla="*/ 301661 h 29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2187" h="298173">
                    <a:moveTo>
                      <a:pt x="504189" y="301661"/>
                    </a:moveTo>
                    <a:cubicBezTo>
                      <a:pt x="441416" y="258505"/>
                      <a:pt x="385705" y="212209"/>
                      <a:pt x="322931" y="180038"/>
                    </a:cubicBezTo>
                    <a:cubicBezTo>
                      <a:pt x="229555" y="131388"/>
                      <a:pt x="132257" y="91370"/>
                      <a:pt x="34958" y="50568"/>
                    </a:cubicBezTo>
                    <a:cubicBezTo>
                      <a:pt x="6710" y="38798"/>
                      <a:pt x="-5060" y="25458"/>
                      <a:pt x="2002" y="349"/>
                    </a:cubicBezTo>
                    <a:cubicBezTo>
                      <a:pt x="85962" y="349"/>
                      <a:pt x="167567" y="-436"/>
                      <a:pt x="249172" y="349"/>
                    </a:cubicBezTo>
                    <a:cubicBezTo>
                      <a:pt x="323716" y="1918"/>
                      <a:pt x="397475" y="4272"/>
                      <a:pt x="472018" y="8980"/>
                    </a:cubicBezTo>
                    <a:cubicBezTo>
                      <a:pt x="483004" y="9765"/>
                      <a:pt x="502620" y="23104"/>
                      <a:pt x="502620" y="30951"/>
                    </a:cubicBezTo>
                    <a:cubicBezTo>
                      <a:pt x="504975" y="120403"/>
                      <a:pt x="504189" y="209855"/>
                      <a:pt x="504189" y="301661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7BCB93C-7516-4CAF-97CA-829DFF693CDC}"/>
                  </a:ext>
                </a:extLst>
              </p:cNvPr>
              <p:cNvSpPr/>
              <p:nvPr/>
            </p:nvSpPr>
            <p:spPr>
              <a:xfrm>
                <a:off x="8657124" y="4389421"/>
                <a:ext cx="753278" cy="753278"/>
              </a:xfrm>
              <a:custGeom>
                <a:avLst/>
                <a:gdLst>
                  <a:gd name="connsiteX0" fmla="*/ 756431 w 753281"/>
                  <a:gd name="connsiteY0" fmla="*/ 378997 h 753281"/>
                  <a:gd name="connsiteX1" fmla="*/ 379790 w 753281"/>
                  <a:gd name="connsiteY1" fmla="*/ 756423 h 753281"/>
                  <a:gd name="connsiteX2" fmla="*/ 11 w 753281"/>
                  <a:gd name="connsiteY2" fmla="*/ 376643 h 753281"/>
                  <a:gd name="connsiteX3" fmla="*/ 378220 w 753281"/>
                  <a:gd name="connsiteY3" fmla="*/ 3 h 753281"/>
                  <a:gd name="connsiteX4" fmla="*/ 756431 w 753281"/>
                  <a:gd name="connsiteY4" fmla="*/ 378997 h 7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3281" h="753281">
                    <a:moveTo>
                      <a:pt x="756431" y="378997"/>
                    </a:moveTo>
                    <a:cubicBezTo>
                      <a:pt x="756431" y="585365"/>
                      <a:pt x="585373" y="755638"/>
                      <a:pt x="379790" y="756423"/>
                    </a:cubicBezTo>
                    <a:cubicBezTo>
                      <a:pt x="172638" y="756423"/>
                      <a:pt x="-1559" y="583011"/>
                      <a:pt x="11" y="376643"/>
                    </a:cubicBezTo>
                    <a:cubicBezTo>
                      <a:pt x="1579" y="169491"/>
                      <a:pt x="171853" y="3"/>
                      <a:pt x="378220" y="3"/>
                    </a:cubicBezTo>
                    <a:cubicBezTo>
                      <a:pt x="586157" y="-782"/>
                      <a:pt x="756431" y="169491"/>
                      <a:pt x="756431" y="37899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26938A66-D642-439C-A984-95E0A79E5752}"/>
                  </a:ext>
                </a:extLst>
              </p:cNvPr>
              <p:cNvSpPr/>
              <p:nvPr/>
            </p:nvSpPr>
            <p:spPr>
              <a:xfrm>
                <a:off x="8930984" y="3956278"/>
                <a:ext cx="204014" cy="204014"/>
              </a:xfrm>
              <a:custGeom>
                <a:avLst/>
                <a:gdLst>
                  <a:gd name="connsiteX0" fmla="*/ 102007 w 204013"/>
                  <a:gd name="connsiteY0" fmla="*/ 10 h 204013"/>
                  <a:gd name="connsiteX1" fmla="*/ 207152 w 204013"/>
                  <a:gd name="connsiteY1" fmla="*/ 102801 h 204013"/>
                  <a:gd name="connsiteX2" fmla="*/ 105146 w 204013"/>
                  <a:gd name="connsiteY2" fmla="*/ 206377 h 204013"/>
                  <a:gd name="connsiteX3" fmla="*/ 0 w 204013"/>
                  <a:gd name="connsiteY3" fmla="*/ 102017 h 204013"/>
                  <a:gd name="connsiteX4" fmla="*/ 102007 w 204013"/>
                  <a:gd name="connsiteY4" fmla="*/ 10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102007" y="10"/>
                    </a:moveTo>
                    <a:cubicBezTo>
                      <a:pt x="160073" y="-775"/>
                      <a:pt x="207938" y="45520"/>
                      <a:pt x="207152" y="102801"/>
                    </a:cubicBezTo>
                    <a:cubicBezTo>
                      <a:pt x="207152" y="157728"/>
                      <a:pt x="159288" y="204808"/>
                      <a:pt x="105146" y="206377"/>
                    </a:cubicBezTo>
                    <a:cubicBezTo>
                      <a:pt x="48650" y="207162"/>
                      <a:pt x="0" y="158513"/>
                      <a:pt x="0" y="102017"/>
                    </a:cubicBezTo>
                    <a:cubicBezTo>
                      <a:pt x="0" y="46305"/>
                      <a:pt x="45511" y="794"/>
                      <a:pt x="102007" y="1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DCA9CBEC-8A27-4CC4-B162-D79E60BD0922}"/>
                  </a:ext>
                </a:extLst>
              </p:cNvPr>
              <p:cNvSpPr/>
              <p:nvPr/>
            </p:nvSpPr>
            <p:spPr>
              <a:xfrm>
                <a:off x="9550083" y="4309378"/>
                <a:ext cx="204014" cy="196168"/>
              </a:xfrm>
              <a:custGeom>
                <a:avLst/>
                <a:gdLst>
                  <a:gd name="connsiteX0" fmla="*/ 101222 w 204013"/>
                  <a:gd name="connsiteY0" fmla="*/ 203239 h 196167"/>
                  <a:gd name="connsiteX1" fmla="*/ 0 w 204013"/>
                  <a:gd name="connsiteY1" fmla="*/ 102017 h 196167"/>
                  <a:gd name="connsiteX2" fmla="*/ 105146 w 204013"/>
                  <a:gd name="connsiteY2" fmla="*/ 10 h 196167"/>
                  <a:gd name="connsiteX3" fmla="*/ 207153 w 204013"/>
                  <a:gd name="connsiteY3" fmla="*/ 102017 h 196167"/>
                  <a:gd name="connsiteX4" fmla="*/ 101222 w 204013"/>
                  <a:gd name="connsiteY4" fmla="*/ 203239 h 1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196167">
                    <a:moveTo>
                      <a:pt x="101222" y="203239"/>
                    </a:moveTo>
                    <a:cubicBezTo>
                      <a:pt x="43942" y="202454"/>
                      <a:pt x="0" y="158513"/>
                      <a:pt x="0" y="102017"/>
                    </a:cubicBezTo>
                    <a:cubicBezTo>
                      <a:pt x="0" y="44736"/>
                      <a:pt x="46296" y="-775"/>
                      <a:pt x="105146" y="10"/>
                    </a:cubicBezTo>
                    <a:cubicBezTo>
                      <a:pt x="161642" y="794"/>
                      <a:pt x="207153" y="47090"/>
                      <a:pt x="207153" y="102017"/>
                    </a:cubicBezTo>
                    <a:cubicBezTo>
                      <a:pt x="207153" y="160082"/>
                      <a:pt x="160857" y="204024"/>
                      <a:pt x="101222" y="203239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88DF6D5D-2C79-4448-90DE-6CD0A6C0031A}"/>
                  </a:ext>
                </a:extLst>
              </p:cNvPr>
              <p:cNvSpPr/>
              <p:nvPr/>
            </p:nvSpPr>
            <p:spPr>
              <a:xfrm>
                <a:off x="8936475" y="5378849"/>
                <a:ext cx="204014" cy="204014"/>
              </a:xfrm>
              <a:custGeom>
                <a:avLst/>
                <a:gdLst>
                  <a:gd name="connsiteX0" fmla="*/ 204014 w 204013"/>
                  <a:gd name="connsiteY0" fmla="*/ 102830 h 204013"/>
                  <a:gd name="connsiteX1" fmla="*/ 100437 w 204013"/>
                  <a:gd name="connsiteY1" fmla="*/ 206406 h 204013"/>
                  <a:gd name="connsiteX2" fmla="*/ 0 w 204013"/>
                  <a:gd name="connsiteY2" fmla="*/ 103615 h 204013"/>
                  <a:gd name="connsiteX3" fmla="*/ 103576 w 204013"/>
                  <a:gd name="connsiteY3" fmla="*/ 39 h 204013"/>
                  <a:gd name="connsiteX4" fmla="*/ 204014 w 204013"/>
                  <a:gd name="connsiteY4" fmla="*/ 102830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204014" y="102830"/>
                    </a:moveTo>
                    <a:cubicBezTo>
                      <a:pt x="204014" y="161680"/>
                      <a:pt x="159288" y="207191"/>
                      <a:pt x="100437" y="206406"/>
                    </a:cubicBezTo>
                    <a:cubicBezTo>
                      <a:pt x="43941" y="205622"/>
                      <a:pt x="0" y="161680"/>
                      <a:pt x="0" y="103615"/>
                    </a:cubicBezTo>
                    <a:cubicBezTo>
                      <a:pt x="0" y="44765"/>
                      <a:pt x="46296" y="-1531"/>
                      <a:pt x="103576" y="39"/>
                    </a:cubicBezTo>
                    <a:cubicBezTo>
                      <a:pt x="160857" y="1608"/>
                      <a:pt x="204014" y="45549"/>
                      <a:pt x="204014" y="10283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CFE4A03-95C5-416B-BE6D-128A1FAAC59A}"/>
                  </a:ext>
                </a:extLst>
              </p:cNvPr>
              <p:cNvSpPr/>
              <p:nvPr/>
            </p:nvSpPr>
            <p:spPr>
              <a:xfrm>
                <a:off x="8318934" y="4310174"/>
                <a:ext cx="204014" cy="204014"/>
              </a:xfrm>
              <a:custGeom>
                <a:avLst/>
                <a:gdLst>
                  <a:gd name="connsiteX0" fmla="*/ 10 w 204013"/>
                  <a:gd name="connsiteY0" fmla="*/ 105146 h 204013"/>
                  <a:gd name="connsiteX1" fmla="*/ 104370 w 204013"/>
                  <a:gd name="connsiteY1" fmla="*/ 0 h 204013"/>
                  <a:gd name="connsiteX2" fmla="*/ 207947 w 204013"/>
                  <a:gd name="connsiteY2" fmla="*/ 102007 h 204013"/>
                  <a:gd name="connsiteX3" fmla="*/ 103586 w 204013"/>
                  <a:gd name="connsiteY3" fmla="*/ 207937 h 204013"/>
                  <a:gd name="connsiteX4" fmla="*/ 10 w 204013"/>
                  <a:gd name="connsiteY4" fmla="*/ 105146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10" y="105146"/>
                    </a:moveTo>
                    <a:cubicBezTo>
                      <a:pt x="-775" y="48650"/>
                      <a:pt x="47090" y="0"/>
                      <a:pt x="104370" y="0"/>
                    </a:cubicBezTo>
                    <a:cubicBezTo>
                      <a:pt x="159297" y="0"/>
                      <a:pt x="207162" y="47080"/>
                      <a:pt x="207947" y="102007"/>
                    </a:cubicBezTo>
                    <a:cubicBezTo>
                      <a:pt x="209516" y="157719"/>
                      <a:pt x="159297" y="207937"/>
                      <a:pt x="103586" y="207937"/>
                    </a:cubicBezTo>
                    <a:cubicBezTo>
                      <a:pt x="48659" y="207153"/>
                      <a:pt x="794" y="159288"/>
                      <a:pt x="10" y="105146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A117682B-92F9-45DC-A82E-A50AD4B67EF3}"/>
                  </a:ext>
                </a:extLst>
              </p:cNvPr>
              <p:cNvSpPr/>
              <p:nvPr/>
            </p:nvSpPr>
            <p:spPr>
              <a:xfrm>
                <a:off x="8325210" y="5022638"/>
                <a:ext cx="196168" cy="196168"/>
              </a:xfrm>
              <a:custGeom>
                <a:avLst/>
                <a:gdLst>
                  <a:gd name="connsiteX0" fmla="*/ 102803 w 196167"/>
                  <a:gd name="connsiteY0" fmla="*/ 202455 h 196167"/>
                  <a:gd name="connsiteX1" fmla="*/ 11 w 196167"/>
                  <a:gd name="connsiteY1" fmla="*/ 102803 h 196167"/>
                  <a:gd name="connsiteX2" fmla="*/ 102803 w 196167"/>
                  <a:gd name="connsiteY2" fmla="*/ 11 h 196167"/>
                  <a:gd name="connsiteX3" fmla="*/ 203240 w 196167"/>
                  <a:gd name="connsiteY3" fmla="*/ 101233 h 196167"/>
                  <a:gd name="connsiteX4" fmla="*/ 102803 w 196167"/>
                  <a:gd name="connsiteY4" fmla="*/ 202455 h 1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67" h="196167">
                    <a:moveTo>
                      <a:pt x="102803" y="202455"/>
                    </a:moveTo>
                    <a:cubicBezTo>
                      <a:pt x="43952" y="202455"/>
                      <a:pt x="796" y="160868"/>
                      <a:pt x="11" y="102803"/>
                    </a:cubicBezTo>
                    <a:cubicBezTo>
                      <a:pt x="-774" y="41599"/>
                      <a:pt x="41599" y="-774"/>
                      <a:pt x="102803" y="11"/>
                    </a:cubicBezTo>
                    <a:cubicBezTo>
                      <a:pt x="162437" y="11"/>
                      <a:pt x="203240" y="41599"/>
                      <a:pt x="203240" y="101233"/>
                    </a:cubicBezTo>
                    <a:cubicBezTo>
                      <a:pt x="203240" y="159299"/>
                      <a:pt x="160868" y="201671"/>
                      <a:pt x="102803" y="20245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0856BEC4-0496-4720-A0AE-43761E11280C}"/>
                  </a:ext>
                </a:extLst>
              </p:cNvPr>
              <p:cNvSpPr/>
              <p:nvPr/>
            </p:nvSpPr>
            <p:spPr>
              <a:xfrm>
                <a:off x="9549291" y="5023423"/>
                <a:ext cx="204014" cy="204014"/>
              </a:xfrm>
              <a:custGeom>
                <a:avLst/>
                <a:gdLst>
                  <a:gd name="connsiteX0" fmla="*/ 204024 w 204013"/>
                  <a:gd name="connsiteY0" fmla="*/ 102802 h 204013"/>
                  <a:gd name="connsiteX1" fmla="*/ 102017 w 204013"/>
                  <a:gd name="connsiteY1" fmla="*/ 204024 h 204013"/>
                  <a:gd name="connsiteX2" fmla="*/ 11 w 204013"/>
                  <a:gd name="connsiteY2" fmla="*/ 98879 h 204013"/>
                  <a:gd name="connsiteX3" fmla="*/ 104372 w 204013"/>
                  <a:gd name="connsiteY3" fmla="*/ 11 h 204013"/>
                  <a:gd name="connsiteX4" fmla="*/ 204024 w 204013"/>
                  <a:gd name="connsiteY4" fmla="*/ 102802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204024" y="102802"/>
                    </a:moveTo>
                    <a:cubicBezTo>
                      <a:pt x="203240" y="160868"/>
                      <a:pt x="160868" y="204024"/>
                      <a:pt x="102017" y="204024"/>
                    </a:cubicBezTo>
                    <a:cubicBezTo>
                      <a:pt x="42383" y="204024"/>
                      <a:pt x="-774" y="159298"/>
                      <a:pt x="11" y="98879"/>
                    </a:cubicBezTo>
                    <a:cubicBezTo>
                      <a:pt x="1580" y="41598"/>
                      <a:pt x="45522" y="-774"/>
                      <a:pt x="104372" y="11"/>
                    </a:cubicBezTo>
                    <a:cubicBezTo>
                      <a:pt x="161652" y="795"/>
                      <a:pt x="204024" y="43952"/>
                      <a:pt x="204024" y="102802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18F379B8-8E92-4580-9BA9-000D223F8505}"/>
                  </a:ext>
                </a:extLst>
              </p:cNvPr>
              <p:cNvSpPr/>
              <p:nvPr/>
            </p:nvSpPr>
            <p:spPr>
              <a:xfrm>
                <a:off x="2214227" y="5185846"/>
                <a:ext cx="541418" cy="533572"/>
              </a:xfrm>
              <a:custGeom>
                <a:avLst/>
                <a:gdLst>
                  <a:gd name="connsiteX0" fmla="*/ 274649 w 541421"/>
                  <a:gd name="connsiteY0" fmla="*/ 15 h 533574"/>
                  <a:gd name="connsiteX1" fmla="*/ 542221 w 541421"/>
                  <a:gd name="connsiteY1" fmla="*/ 270726 h 533574"/>
                  <a:gd name="connsiteX2" fmla="*/ 265233 w 541421"/>
                  <a:gd name="connsiteY2" fmla="*/ 540652 h 533574"/>
                  <a:gd name="connsiteX3" fmla="*/ 15 w 541421"/>
                  <a:gd name="connsiteY3" fmla="*/ 266803 h 533574"/>
                  <a:gd name="connsiteX4" fmla="*/ 274649 w 541421"/>
                  <a:gd name="connsiteY4" fmla="*/ 15 h 53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421" h="533574">
                    <a:moveTo>
                      <a:pt x="274649" y="15"/>
                    </a:moveTo>
                    <a:cubicBezTo>
                      <a:pt x="423736" y="2369"/>
                      <a:pt x="543790" y="123208"/>
                      <a:pt x="542221" y="270726"/>
                    </a:cubicBezTo>
                    <a:cubicBezTo>
                      <a:pt x="540652" y="422167"/>
                      <a:pt x="417459" y="542221"/>
                      <a:pt x="265233" y="540652"/>
                    </a:cubicBezTo>
                    <a:cubicBezTo>
                      <a:pt x="118500" y="539082"/>
                      <a:pt x="-1554" y="414320"/>
                      <a:pt x="15" y="266803"/>
                    </a:cubicBezTo>
                    <a:cubicBezTo>
                      <a:pt x="1585" y="116931"/>
                      <a:pt x="123993" y="-1554"/>
                      <a:pt x="274649" y="1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E4A5FE5E-B20B-4CD6-A005-35F15AE02611}"/>
                  </a:ext>
                </a:extLst>
              </p:cNvPr>
              <p:cNvSpPr/>
              <p:nvPr/>
            </p:nvSpPr>
            <p:spPr>
              <a:xfrm>
                <a:off x="1952948" y="5114394"/>
                <a:ext cx="141240" cy="141240"/>
              </a:xfrm>
              <a:custGeom>
                <a:avLst/>
                <a:gdLst>
                  <a:gd name="connsiteX0" fmla="*/ 0 w 141240"/>
                  <a:gd name="connsiteY0" fmla="*/ 71464 h 141240"/>
                  <a:gd name="connsiteX1" fmla="*/ 75328 w 141240"/>
                  <a:gd name="connsiteY1" fmla="*/ 59 h 141240"/>
                  <a:gd name="connsiteX2" fmla="*/ 146733 w 141240"/>
                  <a:gd name="connsiteY2" fmla="*/ 73818 h 141240"/>
                  <a:gd name="connsiteX3" fmla="*/ 73759 w 141240"/>
                  <a:gd name="connsiteY3" fmla="*/ 147577 h 141240"/>
                  <a:gd name="connsiteX4" fmla="*/ 0 w 141240"/>
                  <a:gd name="connsiteY4" fmla="*/ 71464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0" y="71464"/>
                    </a:moveTo>
                    <a:cubicBezTo>
                      <a:pt x="0" y="28307"/>
                      <a:pt x="31387" y="-1510"/>
                      <a:pt x="75328" y="59"/>
                    </a:cubicBezTo>
                    <a:cubicBezTo>
                      <a:pt x="115346" y="1629"/>
                      <a:pt x="147518" y="33800"/>
                      <a:pt x="146733" y="73818"/>
                    </a:cubicBezTo>
                    <a:cubicBezTo>
                      <a:pt x="145948" y="111482"/>
                      <a:pt x="110638" y="146792"/>
                      <a:pt x="73759" y="147577"/>
                    </a:cubicBezTo>
                    <a:cubicBezTo>
                      <a:pt x="32956" y="147577"/>
                      <a:pt x="0" y="113836"/>
                      <a:pt x="0" y="71464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FF9CE75F-40DB-4681-8A22-1074B07802AD}"/>
                  </a:ext>
                </a:extLst>
              </p:cNvPr>
              <p:cNvSpPr/>
              <p:nvPr/>
            </p:nvSpPr>
            <p:spPr>
              <a:xfrm>
                <a:off x="2864717" y="5119162"/>
                <a:ext cx="141240" cy="141240"/>
              </a:xfrm>
              <a:custGeom>
                <a:avLst/>
                <a:gdLst>
                  <a:gd name="connsiteX0" fmla="*/ 146746 w 141240"/>
                  <a:gd name="connsiteY0" fmla="*/ 72189 h 141240"/>
                  <a:gd name="connsiteX1" fmla="*/ 77695 w 141240"/>
                  <a:gd name="connsiteY1" fmla="*/ 145948 h 141240"/>
                  <a:gd name="connsiteX2" fmla="*/ 13 w 141240"/>
                  <a:gd name="connsiteY2" fmla="*/ 75328 h 141240"/>
                  <a:gd name="connsiteX3" fmla="*/ 74556 w 141240"/>
                  <a:gd name="connsiteY3" fmla="*/ 0 h 141240"/>
                  <a:gd name="connsiteX4" fmla="*/ 146746 w 141240"/>
                  <a:gd name="connsiteY4" fmla="*/ 72189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146746" y="72189"/>
                    </a:moveTo>
                    <a:cubicBezTo>
                      <a:pt x="147530" y="114561"/>
                      <a:pt x="119282" y="144379"/>
                      <a:pt x="77695" y="145948"/>
                    </a:cubicBezTo>
                    <a:cubicBezTo>
                      <a:pt x="35323" y="147518"/>
                      <a:pt x="798" y="116131"/>
                      <a:pt x="13" y="75328"/>
                    </a:cubicBezTo>
                    <a:cubicBezTo>
                      <a:pt x="-772" y="36095"/>
                      <a:pt x="34538" y="0"/>
                      <a:pt x="74556" y="0"/>
                    </a:cubicBezTo>
                    <a:cubicBezTo>
                      <a:pt x="114574" y="0"/>
                      <a:pt x="145961" y="31387"/>
                      <a:pt x="146746" y="72189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44E56843-B925-41E8-BB41-9940FB4C86EB}"/>
                  </a:ext>
                </a:extLst>
              </p:cNvPr>
              <p:cNvSpPr/>
              <p:nvPr/>
            </p:nvSpPr>
            <p:spPr>
              <a:xfrm>
                <a:off x="2407212" y="4843732"/>
                <a:ext cx="141240" cy="141240"/>
              </a:xfrm>
              <a:custGeom>
                <a:avLst/>
                <a:gdLst>
                  <a:gd name="connsiteX0" fmla="*/ 73814 w 141240"/>
                  <a:gd name="connsiteY0" fmla="*/ 146745 h 141240"/>
                  <a:gd name="connsiteX1" fmla="*/ 55 w 141240"/>
                  <a:gd name="connsiteY1" fmla="*/ 77695 h 141240"/>
                  <a:gd name="connsiteX2" fmla="*/ 70675 w 141240"/>
                  <a:gd name="connsiteY2" fmla="*/ 12 h 141240"/>
                  <a:gd name="connsiteX3" fmla="*/ 146003 w 141240"/>
                  <a:gd name="connsiteY3" fmla="*/ 75341 h 141240"/>
                  <a:gd name="connsiteX4" fmla="*/ 73814 w 141240"/>
                  <a:gd name="connsiteY4" fmla="*/ 146745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73814" y="146745"/>
                    </a:moveTo>
                    <a:cubicBezTo>
                      <a:pt x="32227" y="147530"/>
                      <a:pt x="1625" y="118497"/>
                      <a:pt x="55" y="77695"/>
                    </a:cubicBezTo>
                    <a:cubicBezTo>
                      <a:pt x="-1514" y="35322"/>
                      <a:pt x="30657" y="797"/>
                      <a:pt x="70675" y="12"/>
                    </a:cubicBezTo>
                    <a:cubicBezTo>
                      <a:pt x="109909" y="-772"/>
                      <a:pt x="146788" y="36107"/>
                      <a:pt x="146003" y="75341"/>
                    </a:cubicBezTo>
                    <a:cubicBezTo>
                      <a:pt x="146003" y="114574"/>
                      <a:pt x="113832" y="145961"/>
                      <a:pt x="73814" y="14674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E94D8751-94F3-4115-A47D-322A1C58048B}"/>
                  </a:ext>
                </a:extLst>
              </p:cNvPr>
              <p:cNvSpPr/>
              <p:nvPr/>
            </p:nvSpPr>
            <p:spPr>
              <a:xfrm>
                <a:off x="2864717" y="5651168"/>
                <a:ext cx="141240" cy="141240"/>
              </a:xfrm>
              <a:custGeom>
                <a:avLst/>
                <a:gdLst>
                  <a:gd name="connsiteX0" fmla="*/ 146746 w 141240"/>
                  <a:gd name="connsiteY0" fmla="*/ 72190 h 141240"/>
                  <a:gd name="connsiteX1" fmla="*/ 76911 w 141240"/>
                  <a:gd name="connsiteY1" fmla="*/ 145948 h 141240"/>
                  <a:gd name="connsiteX2" fmla="*/ 13 w 141240"/>
                  <a:gd name="connsiteY2" fmla="*/ 73759 h 141240"/>
                  <a:gd name="connsiteX3" fmla="*/ 75341 w 141240"/>
                  <a:gd name="connsiteY3" fmla="*/ 0 h 141240"/>
                  <a:gd name="connsiteX4" fmla="*/ 146746 w 141240"/>
                  <a:gd name="connsiteY4" fmla="*/ 72190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146746" y="72190"/>
                    </a:moveTo>
                    <a:cubicBezTo>
                      <a:pt x="146746" y="113777"/>
                      <a:pt x="117713" y="145164"/>
                      <a:pt x="76911" y="145948"/>
                    </a:cubicBezTo>
                    <a:cubicBezTo>
                      <a:pt x="35323" y="147518"/>
                      <a:pt x="798" y="113777"/>
                      <a:pt x="13" y="73759"/>
                    </a:cubicBezTo>
                    <a:cubicBezTo>
                      <a:pt x="-771" y="32956"/>
                      <a:pt x="33754" y="0"/>
                      <a:pt x="75341" y="0"/>
                    </a:cubicBezTo>
                    <a:cubicBezTo>
                      <a:pt x="116929" y="0"/>
                      <a:pt x="146746" y="30602"/>
                      <a:pt x="146746" y="7219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A22C4671-4B8A-4334-89E2-B91E77D49781}"/>
                  </a:ext>
                </a:extLst>
              </p:cNvPr>
              <p:cNvSpPr/>
              <p:nvPr/>
            </p:nvSpPr>
            <p:spPr>
              <a:xfrm>
                <a:off x="2407270" y="5912450"/>
                <a:ext cx="141240" cy="141240"/>
              </a:xfrm>
              <a:custGeom>
                <a:avLst/>
                <a:gdLst>
                  <a:gd name="connsiteX0" fmla="*/ 0 w 141240"/>
                  <a:gd name="connsiteY0" fmla="*/ 74557 h 141240"/>
                  <a:gd name="connsiteX1" fmla="*/ 73759 w 141240"/>
                  <a:gd name="connsiteY1" fmla="*/ 14 h 141240"/>
                  <a:gd name="connsiteX2" fmla="*/ 146733 w 141240"/>
                  <a:gd name="connsiteY2" fmla="*/ 72988 h 141240"/>
                  <a:gd name="connsiteX3" fmla="*/ 71405 w 141240"/>
                  <a:gd name="connsiteY3" fmla="*/ 145962 h 141240"/>
                  <a:gd name="connsiteX4" fmla="*/ 0 w 141240"/>
                  <a:gd name="connsiteY4" fmla="*/ 74557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0" y="74557"/>
                    </a:moveTo>
                    <a:cubicBezTo>
                      <a:pt x="0" y="32185"/>
                      <a:pt x="32956" y="-771"/>
                      <a:pt x="73759" y="14"/>
                    </a:cubicBezTo>
                    <a:cubicBezTo>
                      <a:pt x="112208" y="798"/>
                      <a:pt x="145948" y="35324"/>
                      <a:pt x="146733" y="72988"/>
                    </a:cubicBezTo>
                    <a:cubicBezTo>
                      <a:pt x="147518" y="113006"/>
                      <a:pt x="112208" y="146747"/>
                      <a:pt x="71405" y="145962"/>
                    </a:cubicBezTo>
                    <a:cubicBezTo>
                      <a:pt x="29817" y="145962"/>
                      <a:pt x="0" y="116145"/>
                      <a:pt x="0" y="7455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48638AAC-1037-477C-AE90-75B19E55ACB5}"/>
                  </a:ext>
                </a:extLst>
              </p:cNvPr>
              <p:cNvSpPr/>
              <p:nvPr/>
            </p:nvSpPr>
            <p:spPr>
              <a:xfrm>
                <a:off x="1957647" y="5638612"/>
                <a:ext cx="141240" cy="141240"/>
              </a:xfrm>
              <a:custGeom>
                <a:avLst/>
                <a:gdLst>
                  <a:gd name="connsiteX0" fmla="*/ 73771 w 141240"/>
                  <a:gd name="connsiteY0" fmla="*/ 147530 h 141240"/>
                  <a:gd name="connsiteX1" fmla="*/ 13 w 141240"/>
                  <a:gd name="connsiteY1" fmla="*/ 75341 h 141240"/>
                  <a:gd name="connsiteX2" fmla="*/ 74556 w 141240"/>
                  <a:gd name="connsiteY2" fmla="*/ 12 h 141240"/>
                  <a:gd name="connsiteX3" fmla="*/ 148315 w 141240"/>
                  <a:gd name="connsiteY3" fmla="*/ 76125 h 141240"/>
                  <a:gd name="connsiteX4" fmla="*/ 73771 w 141240"/>
                  <a:gd name="connsiteY4" fmla="*/ 147530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73771" y="147530"/>
                    </a:moveTo>
                    <a:cubicBezTo>
                      <a:pt x="35323" y="147530"/>
                      <a:pt x="797" y="113789"/>
                      <a:pt x="13" y="75341"/>
                    </a:cubicBezTo>
                    <a:cubicBezTo>
                      <a:pt x="-772" y="36107"/>
                      <a:pt x="35323" y="-772"/>
                      <a:pt x="74556" y="12"/>
                    </a:cubicBezTo>
                    <a:cubicBezTo>
                      <a:pt x="114574" y="12"/>
                      <a:pt x="149884" y="37677"/>
                      <a:pt x="148315" y="76125"/>
                    </a:cubicBezTo>
                    <a:cubicBezTo>
                      <a:pt x="146746" y="114574"/>
                      <a:pt x="111435" y="147530"/>
                      <a:pt x="73771" y="14753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0A62FD5-3DAA-44E7-B4BB-EE78A7E6DBD8}"/>
                </a:ext>
              </a:extLst>
            </p:cNvPr>
            <p:cNvSpPr/>
            <p:nvPr/>
          </p:nvSpPr>
          <p:spPr>
            <a:xfrm rot="8163467">
              <a:off x="5286735" y="2836256"/>
              <a:ext cx="927369" cy="317831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2921C36-19F8-49FA-AF9F-A00C6F4E26DB}"/>
                </a:ext>
              </a:extLst>
            </p:cNvPr>
            <p:cNvSpPr/>
            <p:nvPr/>
          </p:nvSpPr>
          <p:spPr>
            <a:xfrm rot="19231094">
              <a:off x="6802800" y="2291111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54F7E751-3CBC-4707-91E4-902E131A1A16}"/>
                </a:ext>
              </a:extLst>
            </p:cNvPr>
            <p:cNvSpPr/>
            <p:nvPr/>
          </p:nvSpPr>
          <p:spPr>
            <a:xfrm rot="1994887">
              <a:off x="5842427" y="2336854"/>
              <a:ext cx="277134" cy="281465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47CEFB26-14E4-4CF7-BA93-536A156BF6E0}"/>
                </a:ext>
              </a:extLst>
            </p:cNvPr>
            <p:cNvSpPr/>
            <p:nvPr/>
          </p:nvSpPr>
          <p:spPr>
            <a:xfrm rot="19829361" flipH="1">
              <a:off x="6213056" y="2336862"/>
              <a:ext cx="616282" cy="211214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FCD47CD9-5788-4542-9355-470218594A2F}"/>
                </a:ext>
              </a:extLst>
            </p:cNvPr>
            <p:cNvSpPr/>
            <p:nvPr/>
          </p:nvSpPr>
          <p:spPr>
            <a:xfrm rot="6660398">
              <a:off x="6208364" y="2568490"/>
              <a:ext cx="202366" cy="205529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5E3E45F4-47CF-4266-89E6-E36CBD002DD8}"/>
                </a:ext>
              </a:extLst>
            </p:cNvPr>
            <p:cNvSpPr/>
            <p:nvPr/>
          </p:nvSpPr>
          <p:spPr>
            <a:xfrm rot="15674482">
              <a:off x="6006951" y="2154553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Graphic 41">
            <a:extLst>
              <a:ext uri="{FF2B5EF4-FFF2-40B4-BE49-F238E27FC236}">
                <a16:creationId xmlns="" xmlns:a16="http://schemas.microsoft.com/office/drawing/2014/main" id="{3BAD4B23-976B-47C6-B80D-58C23771B9C3}"/>
              </a:ext>
            </a:extLst>
          </p:cNvPr>
          <p:cNvSpPr/>
          <p:nvPr/>
        </p:nvSpPr>
        <p:spPr>
          <a:xfrm>
            <a:off x="-15582" y="3811715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D844855-5913-48A9-9EBA-780E9C9F9D03}"/>
              </a:ext>
            </a:extLst>
          </p:cNvPr>
          <p:cNvSpPr/>
          <p:nvPr/>
        </p:nvSpPr>
        <p:spPr>
          <a:xfrm>
            <a:off x="0" y="4653557"/>
            <a:ext cx="12192000" cy="2204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44597" y="5287108"/>
            <a:ext cx="6377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THANK YOU</a:t>
            </a:r>
            <a:endParaRPr lang="en-US" sz="8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17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F1B621-812C-44E5-B2F2-CF23431F6D37}"/>
              </a:ext>
            </a:extLst>
          </p:cNvPr>
          <p:cNvGrpSpPr/>
          <p:nvPr/>
        </p:nvGrpSpPr>
        <p:grpSpPr>
          <a:xfrm>
            <a:off x="8246081" y="4402021"/>
            <a:ext cx="3822216" cy="2405398"/>
            <a:chOff x="3703350" y="2801758"/>
            <a:chExt cx="4848216" cy="3395842"/>
          </a:xfrm>
        </p:grpSpPr>
        <p:sp>
          <p:nvSpPr>
            <p:cNvPr id="268" name="Oval 267">
              <a:extLst>
                <a:ext uri="{FF2B5EF4-FFF2-40B4-BE49-F238E27FC236}">
                  <a16:creationId xmlns="" xmlns:a16="http://schemas.microsoft.com/office/drawing/2014/main" id="{AA66B734-785B-411F-B141-66CDC6D1136C}"/>
                </a:ext>
              </a:extLst>
            </p:cNvPr>
            <p:cNvSpPr/>
            <p:nvPr/>
          </p:nvSpPr>
          <p:spPr>
            <a:xfrm>
              <a:off x="3703350" y="5541079"/>
              <a:ext cx="4736871" cy="65652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="" xmlns:a16="http://schemas.microsoft.com/office/drawing/2014/main" id="{4A86BE33-65BF-42EC-B7CE-E447C61C05CD}"/>
                </a:ext>
              </a:extLst>
            </p:cNvPr>
            <p:cNvGrpSpPr/>
            <p:nvPr/>
          </p:nvGrpSpPr>
          <p:grpSpPr>
            <a:xfrm rot="20060053">
              <a:off x="6144459" y="2880646"/>
              <a:ext cx="756418" cy="1572369"/>
              <a:chOff x="1583158" y="1040918"/>
              <a:chExt cx="1865369" cy="3877549"/>
            </a:xfrm>
          </p:grpSpPr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3FC91322-E14D-4442-B76C-FE60491287AF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B694A110-9FF3-4F39-8BD7-A32C163D6421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="" xmlns:a16="http://schemas.microsoft.com/office/drawing/2014/main" id="{3AA09199-5C8F-450E-A08F-3183F2E6D132}"/>
                </a:ext>
              </a:extLst>
            </p:cNvPr>
            <p:cNvGrpSpPr/>
            <p:nvPr/>
          </p:nvGrpSpPr>
          <p:grpSpPr>
            <a:xfrm>
              <a:off x="6689736" y="3326983"/>
              <a:ext cx="571496" cy="1169993"/>
              <a:chOff x="7528445" y="2305877"/>
              <a:chExt cx="561155" cy="1148822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C4DBE54-13AE-470D-9BA4-CCE0AFDA5CE1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F86DDA8C-2F56-4CFC-9012-A392B31F2DAD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="" xmlns:a16="http://schemas.microsoft.com/office/drawing/2014/main" id="{3453CE08-1BA0-4D29-80F6-4E83A64F0F5F}"/>
                </a:ext>
              </a:extLst>
            </p:cNvPr>
            <p:cNvGrpSpPr/>
            <p:nvPr/>
          </p:nvGrpSpPr>
          <p:grpSpPr>
            <a:xfrm rot="589284">
              <a:off x="6893904" y="2907196"/>
              <a:ext cx="894850" cy="1580284"/>
              <a:chOff x="1624045" y="1828164"/>
              <a:chExt cx="1040665" cy="1837790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5360C235-2BE9-4414-ACDE-D4C5A472616B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="" xmlns:a16="http://schemas.microsoft.com/office/drawing/2014/main" id="{7FEC8A27-52C6-4239-B7CE-536A62D06837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="" xmlns:a16="http://schemas.microsoft.com/office/drawing/2014/main" id="{564BBC41-FDA7-4F0A-A9AD-2053F021E7F2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="" xmlns:a16="http://schemas.microsoft.com/office/drawing/2014/main" id="{70B1721D-AFFD-4570-927B-A052FA15E4DC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="" xmlns:a16="http://schemas.microsoft.com/office/drawing/2014/main" id="{0ADA7742-E755-4ACF-A844-70F1CE9B4685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243">
              <a:extLst>
                <a:ext uri="{FF2B5EF4-FFF2-40B4-BE49-F238E27FC236}">
                  <a16:creationId xmlns="" xmlns:a16="http://schemas.microsoft.com/office/drawing/2014/main" id="{1A788701-D4E5-41BE-ACDD-8AC773171ED1}"/>
                </a:ext>
              </a:extLst>
            </p:cNvPr>
            <p:cNvGrpSpPr/>
            <p:nvPr/>
          </p:nvGrpSpPr>
          <p:grpSpPr>
            <a:xfrm rot="20902163">
              <a:off x="5008145" y="2801758"/>
              <a:ext cx="1420045" cy="2913246"/>
              <a:chOff x="4524375" y="204787"/>
              <a:chExt cx="3143250" cy="6448425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BFF370B5-0C98-4404-965D-71A350C22B43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E9719E3E-2801-43A1-BD8C-3894067E1850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7672CD43-ACD6-4866-A7C2-DB33589D6227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CEF6DC37-50A6-4185-BD53-3D9619A9DA6F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A07EBCBD-43F2-4EE4-85C9-DD498C11425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65E171FC-1385-4B36-90A6-20111BBFFEAB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E66331E2-44BF-4AFE-9245-62D6E4F0B207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53BD721A-6563-48E0-9DE9-7A5758A8BF66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514952DA-61D2-461E-9881-7979E45C1D97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87718446-F7EB-4E37-AC30-716F1F99C378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9D68457B-0DB8-4D82-A257-2165C7BFC86A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8ACFF23F-AB38-4579-84C1-6E0F5D1B28A5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D28753E6-B614-4660-9D23-3F260B7A016A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8A39F9DA-DF6C-484D-BD11-466A27034317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18088751-5D57-4C82-95DE-10F507C1DCFA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A5704EC1-64A7-490F-B796-4D2ECFCA560F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6EB56949-90CD-42CC-AAB9-27F9CBE236AE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ACD5F25F-BB62-430E-B24D-5D7F69AF3D6D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899214B0-FA7C-46F0-9C57-DDD9084C4434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AFE7BC98-22EE-48AF-8E1E-097EF1840CD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ED1CC3C7-026E-4438-B33D-0EB7DE845440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F936B0C3-B245-425B-AE92-D8B72A413B10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310DF8E0-03F2-497F-8887-7C977658F4F6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DB703A10-93A4-4C6D-B4EB-E1544186DA4C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A0D878A3-01F4-4067-AA70-ECC742DDD942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729EF94D-1558-4E82-A97A-76D35B758F3B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2E0A66E0-A889-4B83-A2B4-05D985A0DAFE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098C194A-CEE8-460D-A94A-6A167DA892A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BD72BC2A-C43C-4571-9214-E963A7057B38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017DABA3-D38E-4311-A37C-360DD66D2EEC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8" name="Graphic 236">
              <a:extLst>
                <a:ext uri="{FF2B5EF4-FFF2-40B4-BE49-F238E27FC236}">
                  <a16:creationId xmlns="" xmlns:a16="http://schemas.microsoft.com/office/drawing/2014/main" id="{DC1EFA21-D641-46B5-8FE4-D7431A7CD4CF}"/>
                </a:ext>
              </a:extLst>
            </p:cNvPr>
            <p:cNvSpPr/>
            <p:nvPr/>
          </p:nvSpPr>
          <p:spPr>
            <a:xfrm>
              <a:off x="6313511" y="3993797"/>
              <a:ext cx="1426225" cy="1636607"/>
            </a:xfrm>
            <a:custGeom>
              <a:avLst/>
              <a:gdLst>
                <a:gd name="connsiteX0" fmla="*/ 1640862 w 1658626"/>
                <a:gd name="connsiteY0" fmla="*/ 1905833 h 1903290"/>
                <a:gd name="connsiteX1" fmla="*/ 26402 w 1658626"/>
                <a:gd name="connsiteY1" fmla="*/ 1905833 h 1903290"/>
                <a:gd name="connsiteX2" fmla="*/ 16234 w 1658626"/>
                <a:gd name="connsiteY2" fmla="*/ 1877871 h 1903290"/>
                <a:gd name="connsiteX3" fmla="*/ 23224 w 1658626"/>
                <a:gd name="connsiteY3" fmla="*/ 1740605 h 1903290"/>
                <a:gd name="connsiteX4" fmla="*/ 28308 w 1658626"/>
                <a:gd name="connsiteY4" fmla="*/ 1627488 h 1903290"/>
                <a:gd name="connsiteX5" fmla="*/ 43878 w 1658626"/>
                <a:gd name="connsiteY5" fmla="*/ 1279240 h 1903290"/>
                <a:gd name="connsiteX6" fmla="*/ 56905 w 1658626"/>
                <a:gd name="connsiteY6" fmla="*/ 995494 h 1903290"/>
                <a:gd name="connsiteX7" fmla="*/ 64849 w 1658626"/>
                <a:gd name="connsiteY7" fmla="*/ 840435 h 1903290"/>
                <a:gd name="connsiteX8" fmla="*/ 46102 w 1658626"/>
                <a:gd name="connsiteY8" fmla="*/ 603715 h 1903290"/>
                <a:gd name="connsiteX9" fmla="*/ 25448 w 1658626"/>
                <a:gd name="connsiteY9" fmla="*/ 384789 h 1903290"/>
                <a:gd name="connsiteX10" fmla="*/ 5748 w 1658626"/>
                <a:gd name="connsiteY10" fmla="*/ 170311 h 1903290"/>
                <a:gd name="connsiteX11" fmla="*/ 6701 w 1658626"/>
                <a:gd name="connsiteY11" fmla="*/ 35905 h 1903290"/>
                <a:gd name="connsiteX12" fmla="*/ 18458 w 1658626"/>
                <a:gd name="connsiteY12" fmla="*/ 15569 h 1903290"/>
                <a:gd name="connsiteX13" fmla="*/ 33074 w 1658626"/>
                <a:gd name="connsiteY13" fmla="*/ 23513 h 1903290"/>
                <a:gd name="connsiteX14" fmla="*/ 62307 w 1658626"/>
                <a:gd name="connsiteY14" fmla="*/ 48615 h 1903290"/>
                <a:gd name="connsiteX15" fmla="*/ 80736 w 1658626"/>
                <a:gd name="connsiteY15" fmla="*/ 45755 h 1903290"/>
                <a:gd name="connsiteX16" fmla="*/ 118230 w 1658626"/>
                <a:gd name="connsiteY16" fmla="*/ 44484 h 1903290"/>
                <a:gd name="connsiteX17" fmla="*/ 147145 w 1658626"/>
                <a:gd name="connsiteY17" fmla="*/ 46073 h 1903290"/>
                <a:gd name="connsiteX18" fmla="*/ 228805 w 1658626"/>
                <a:gd name="connsiteY18" fmla="*/ 44802 h 1903290"/>
                <a:gd name="connsiteX19" fmla="*/ 235160 w 1658626"/>
                <a:gd name="connsiteY19" fmla="*/ 46073 h 1903290"/>
                <a:gd name="connsiteX20" fmla="*/ 360987 w 1658626"/>
                <a:gd name="connsiteY20" fmla="*/ 39400 h 1903290"/>
                <a:gd name="connsiteX21" fmla="*/ 380369 w 1658626"/>
                <a:gd name="connsiteY21" fmla="*/ 42896 h 1903290"/>
                <a:gd name="connsiteX22" fmla="*/ 397209 w 1658626"/>
                <a:gd name="connsiteY22" fmla="*/ 45120 h 1903290"/>
                <a:gd name="connsiteX23" fmla="*/ 443600 w 1658626"/>
                <a:gd name="connsiteY23" fmla="*/ 43213 h 1903290"/>
                <a:gd name="connsiteX24" fmla="*/ 523990 w 1658626"/>
                <a:gd name="connsiteY24" fmla="*/ 44167 h 1903290"/>
                <a:gd name="connsiteX25" fmla="*/ 601837 w 1658626"/>
                <a:gd name="connsiteY25" fmla="*/ 45120 h 1903290"/>
                <a:gd name="connsiteX26" fmla="*/ 675871 w 1658626"/>
                <a:gd name="connsiteY26" fmla="*/ 43213 h 1903290"/>
                <a:gd name="connsiteX27" fmla="*/ 678096 w 1658626"/>
                <a:gd name="connsiteY27" fmla="*/ 42578 h 1903290"/>
                <a:gd name="connsiteX28" fmla="*/ 764204 w 1658626"/>
                <a:gd name="connsiteY28" fmla="*/ 47344 h 1903290"/>
                <a:gd name="connsiteX29" fmla="*/ 770559 w 1658626"/>
                <a:gd name="connsiteY29" fmla="*/ 48933 h 1903290"/>
                <a:gd name="connsiteX30" fmla="*/ 895115 w 1658626"/>
                <a:gd name="connsiteY30" fmla="*/ 49250 h 1903290"/>
                <a:gd name="connsiteX31" fmla="*/ 927843 w 1658626"/>
                <a:gd name="connsiteY31" fmla="*/ 53381 h 1903290"/>
                <a:gd name="connsiteX32" fmla="*/ 968196 w 1658626"/>
                <a:gd name="connsiteY32" fmla="*/ 44484 h 1903290"/>
                <a:gd name="connsiteX33" fmla="*/ 1000606 w 1658626"/>
                <a:gd name="connsiteY33" fmla="*/ 43213 h 1903290"/>
                <a:gd name="connsiteX34" fmla="*/ 1031745 w 1658626"/>
                <a:gd name="connsiteY34" fmla="*/ 45120 h 1903290"/>
                <a:gd name="connsiteX35" fmla="*/ 1069875 w 1658626"/>
                <a:gd name="connsiteY35" fmla="*/ 50204 h 1903290"/>
                <a:gd name="connsiteX36" fmla="*/ 1083856 w 1658626"/>
                <a:gd name="connsiteY36" fmla="*/ 33681 h 1903290"/>
                <a:gd name="connsiteX37" fmla="*/ 1088939 w 1658626"/>
                <a:gd name="connsiteY37" fmla="*/ 3495 h 1903290"/>
                <a:gd name="connsiteX38" fmla="*/ 1094659 w 1658626"/>
                <a:gd name="connsiteY38" fmla="*/ 0 h 1903290"/>
                <a:gd name="connsiteX39" fmla="*/ 1101014 w 1658626"/>
                <a:gd name="connsiteY39" fmla="*/ 1589 h 1903290"/>
                <a:gd name="connsiteX40" fmla="*/ 1108322 w 1658626"/>
                <a:gd name="connsiteY40" fmla="*/ 19382 h 1903290"/>
                <a:gd name="connsiteX41" fmla="*/ 1143274 w 1658626"/>
                <a:gd name="connsiteY41" fmla="*/ 45437 h 1903290"/>
                <a:gd name="connsiteX42" fmla="*/ 1228747 w 1658626"/>
                <a:gd name="connsiteY42" fmla="*/ 41942 h 1903290"/>
                <a:gd name="connsiteX43" fmla="*/ 1304052 w 1658626"/>
                <a:gd name="connsiteY43" fmla="*/ 47026 h 1903290"/>
                <a:gd name="connsiteX44" fmla="*/ 1368237 w 1658626"/>
                <a:gd name="connsiteY44" fmla="*/ 39718 h 1903290"/>
                <a:gd name="connsiteX45" fmla="*/ 1383171 w 1658626"/>
                <a:gd name="connsiteY45" fmla="*/ 36541 h 1903290"/>
                <a:gd name="connsiteX46" fmla="*/ 1472457 w 1658626"/>
                <a:gd name="connsiteY46" fmla="*/ 40036 h 1903290"/>
                <a:gd name="connsiteX47" fmla="*/ 1636096 w 1658626"/>
                <a:gd name="connsiteY47" fmla="*/ 50839 h 1903290"/>
                <a:gd name="connsiteX48" fmla="*/ 1655478 w 1658626"/>
                <a:gd name="connsiteY48" fmla="*/ 67997 h 1903290"/>
                <a:gd name="connsiteX49" fmla="*/ 1660880 w 1658626"/>
                <a:gd name="connsiteY49" fmla="*/ 125191 h 1903290"/>
                <a:gd name="connsiteX50" fmla="*/ 1652618 w 1658626"/>
                <a:gd name="connsiteY50" fmla="*/ 249112 h 1903290"/>
                <a:gd name="connsiteX51" fmla="*/ 1641497 w 1658626"/>
                <a:gd name="connsiteY51" fmla="*/ 477570 h 1903290"/>
                <a:gd name="connsiteX52" fmla="*/ 1625928 w 1658626"/>
                <a:gd name="connsiteY52" fmla="*/ 779110 h 1903290"/>
                <a:gd name="connsiteX53" fmla="*/ 1614807 w 1658626"/>
                <a:gd name="connsiteY53" fmla="*/ 1003120 h 1903290"/>
                <a:gd name="connsiteX54" fmla="*/ 1603368 w 1658626"/>
                <a:gd name="connsiteY54" fmla="*/ 1220457 h 1903290"/>
                <a:gd name="connsiteX55" fmla="*/ 1607816 w 1658626"/>
                <a:gd name="connsiteY55" fmla="*/ 1382507 h 1903290"/>
                <a:gd name="connsiteX56" fmla="*/ 1624021 w 1658626"/>
                <a:gd name="connsiteY56" fmla="*/ 1583957 h 1903290"/>
                <a:gd name="connsiteX57" fmla="*/ 1640544 w 1658626"/>
                <a:gd name="connsiteY57" fmla="*/ 1794304 h 1903290"/>
                <a:gd name="connsiteX58" fmla="*/ 1646899 w 1658626"/>
                <a:gd name="connsiteY58" fmla="*/ 1882955 h 1903290"/>
                <a:gd name="connsiteX59" fmla="*/ 1640862 w 1658626"/>
                <a:gd name="connsiteY59" fmla="*/ 1905833 h 19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8626" h="1903290">
                  <a:moveTo>
                    <a:pt x="1640862" y="1905833"/>
                  </a:moveTo>
                  <a:cubicBezTo>
                    <a:pt x="1102602" y="1905833"/>
                    <a:pt x="564661" y="1905833"/>
                    <a:pt x="26402" y="1905833"/>
                  </a:cubicBezTo>
                  <a:cubicBezTo>
                    <a:pt x="16869" y="1898525"/>
                    <a:pt x="16234" y="1888357"/>
                    <a:pt x="16234" y="1877871"/>
                  </a:cubicBezTo>
                  <a:cubicBezTo>
                    <a:pt x="16551" y="1832116"/>
                    <a:pt x="20047" y="1786361"/>
                    <a:pt x="23224" y="1740605"/>
                  </a:cubicBezTo>
                  <a:cubicBezTo>
                    <a:pt x="25766" y="1702794"/>
                    <a:pt x="27355" y="1664982"/>
                    <a:pt x="28308" y="1627488"/>
                  </a:cubicBezTo>
                  <a:cubicBezTo>
                    <a:pt x="31168" y="1511194"/>
                    <a:pt x="40382" y="1395535"/>
                    <a:pt x="43878" y="1279240"/>
                  </a:cubicBezTo>
                  <a:cubicBezTo>
                    <a:pt x="46737" y="1184552"/>
                    <a:pt x="53728" y="1090182"/>
                    <a:pt x="56905" y="995494"/>
                  </a:cubicBezTo>
                  <a:cubicBezTo>
                    <a:pt x="58494" y="943702"/>
                    <a:pt x="65166" y="892227"/>
                    <a:pt x="64849" y="840435"/>
                  </a:cubicBezTo>
                  <a:cubicBezTo>
                    <a:pt x="64531" y="760998"/>
                    <a:pt x="53092" y="682516"/>
                    <a:pt x="46102" y="603715"/>
                  </a:cubicBezTo>
                  <a:cubicBezTo>
                    <a:pt x="39747" y="530634"/>
                    <a:pt x="32439" y="457870"/>
                    <a:pt x="25448" y="384789"/>
                  </a:cubicBezTo>
                  <a:cubicBezTo>
                    <a:pt x="18140" y="313296"/>
                    <a:pt x="9879" y="241804"/>
                    <a:pt x="5748" y="170311"/>
                  </a:cubicBezTo>
                  <a:cubicBezTo>
                    <a:pt x="3206" y="125827"/>
                    <a:pt x="-6326" y="80707"/>
                    <a:pt x="6701" y="35905"/>
                  </a:cubicBezTo>
                  <a:cubicBezTo>
                    <a:pt x="8926" y="27962"/>
                    <a:pt x="10514" y="20018"/>
                    <a:pt x="18458" y="15569"/>
                  </a:cubicBezTo>
                  <a:cubicBezTo>
                    <a:pt x="27037" y="11439"/>
                    <a:pt x="31803" y="16840"/>
                    <a:pt x="33074" y="23513"/>
                  </a:cubicBezTo>
                  <a:cubicBezTo>
                    <a:pt x="36569" y="39718"/>
                    <a:pt x="52457" y="40354"/>
                    <a:pt x="62307" y="48615"/>
                  </a:cubicBezTo>
                  <a:cubicBezTo>
                    <a:pt x="67708" y="53063"/>
                    <a:pt x="75016" y="49886"/>
                    <a:pt x="80736" y="45755"/>
                  </a:cubicBezTo>
                  <a:cubicBezTo>
                    <a:pt x="92810" y="36858"/>
                    <a:pt x="106155" y="37176"/>
                    <a:pt x="118230" y="44484"/>
                  </a:cubicBezTo>
                  <a:cubicBezTo>
                    <a:pt x="128398" y="50521"/>
                    <a:pt x="137294" y="46391"/>
                    <a:pt x="147145" y="46073"/>
                  </a:cubicBezTo>
                  <a:cubicBezTo>
                    <a:pt x="174471" y="45437"/>
                    <a:pt x="201479" y="31139"/>
                    <a:pt x="228805" y="44802"/>
                  </a:cubicBezTo>
                  <a:cubicBezTo>
                    <a:pt x="230711" y="45755"/>
                    <a:pt x="233253" y="46708"/>
                    <a:pt x="235160" y="46073"/>
                  </a:cubicBezTo>
                  <a:cubicBezTo>
                    <a:pt x="276467" y="31774"/>
                    <a:pt x="319362" y="50839"/>
                    <a:pt x="360987" y="39400"/>
                  </a:cubicBezTo>
                  <a:cubicBezTo>
                    <a:pt x="367341" y="37494"/>
                    <a:pt x="374332" y="39718"/>
                    <a:pt x="380369" y="42896"/>
                  </a:cubicBezTo>
                  <a:cubicBezTo>
                    <a:pt x="385771" y="45755"/>
                    <a:pt x="391490" y="47979"/>
                    <a:pt x="397209" y="45120"/>
                  </a:cubicBezTo>
                  <a:cubicBezTo>
                    <a:pt x="412779" y="37176"/>
                    <a:pt x="429302" y="44802"/>
                    <a:pt x="443600" y="43213"/>
                  </a:cubicBezTo>
                  <a:cubicBezTo>
                    <a:pt x="470926" y="39718"/>
                    <a:pt x="497299" y="51792"/>
                    <a:pt x="523990" y="44167"/>
                  </a:cubicBezTo>
                  <a:cubicBezTo>
                    <a:pt x="549727" y="47979"/>
                    <a:pt x="576100" y="45437"/>
                    <a:pt x="601837" y="45120"/>
                  </a:cubicBezTo>
                  <a:cubicBezTo>
                    <a:pt x="626303" y="44802"/>
                    <a:pt x="652041" y="59101"/>
                    <a:pt x="675871" y="43213"/>
                  </a:cubicBezTo>
                  <a:cubicBezTo>
                    <a:pt x="676825" y="42578"/>
                    <a:pt x="677778" y="42578"/>
                    <a:pt x="678096" y="42578"/>
                  </a:cubicBezTo>
                  <a:cubicBezTo>
                    <a:pt x="706375" y="51475"/>
                    <a:pt x="735925" y="36541"/>
                    <a:pt x="764204" y="47344"/>
                  </a:cubicBezTo>
                  <a:cubicBezTo>
                    <a:pt x="766429" y="48297"/>
                    <a:pt x="768653" y="49250"/>
                    <a:pt x="770559" y="48933"/>
                  </a:cubicBezTo>
                  <a:cubicBezTo>
                    <a:pt x="812184" y="40354"/>
                    <a:pt x="853491" y="57830"/>
                    <a:pt x="895115" y="49250"/>
                  </a:cubicBezTo>
                  <a:cubicBezTo>
                    <a:pt x="905919" y="47026"/>
                    <a:pt x="916404" y="54652"/>
                    <a:pt x="927843" y="53381"/>
                  </a:cubicBezTo>
                  <a:cubicBezTo>
                    <a:pt x="940553" y="47026"/>
                    <a:pt x="953580" y="42260"/>
                    <a:pt x="968196" y="44484"/>
                  </a:cubicBezTo>
                  <a:cubicBezTo>
                    <a:pt x="979000" y="47979"/>
                    <a:pt x="988850" y="53381"/>
                    <a:pt x="1000606" y="43213"/>
                  </a:cubicBezTo>
                  <a:cubicBezTo>
                    <a:pt x="1009503" y="35587"/>
                    <a:pt x="1022531" y="37176"/>
                    <a:pt x="1031745" y="45120"/>
                  </a:cubicBezTo>
                  <a:cubicBezTo>
                    <a:pt x="1043820" y="55605"/>
                    <a:pt x="1056847" y="50839"/>
                    <a:pt x="1069875" y="50204"/>
                  </a:cubicBezTo>
                  <a:cubicBezTo>
                    <a:pt x="1080360" y="49568"/>
                    <a:pt x="1083220" y="42896"/>
                    <a:pt x="1083856" y="33681"/>
                  </a:cubicBezTo>
                  <a:cubicBezTo>
                    <a:pt x="1084491" y="23513"/>
                    <a:pt x="1082267" y="12710"/>
                    <a:pt x="1088939" y="3495"/>
                  </a:cubicBezTo>
                  <a:cubicBezTo>
                    <a:pt x="1090528" y="1906"/>
                    <a:pt x="1092435" y="635"/>
                    <a:pt x="1094659" y="0"/>
                  </a:cubicBezTo>
                  <a:cubicBezTo>
                    <a:pt x="1096883" y="0"/>
                    <a:pt x="1099107" y="318"/>
                    <a:pt x="1101014" y="1589"/>
                  </a:cubicBezTo>
                  <a:cubicBezTo>
                    <a:pt x="1106733" y="6037"/>
                    <a:pt x="1107051" y="13028"/>
                    <a:pt x="1108322" y="19382"/>
                  </a:cubicBezTo>
                  <a:cubicBezTo>
                    <a:pt x="1111182" y="34316"/>
                    <a:pt x="1129293" y="48933"/>
                    <a:pt x="1143274" y="45437"/>
                  </a:cubicBezTo>
                  <a:cubicBezTo>
                    <a:pt x="1171553" y="37812"/>
                    <a:pt x="1200468" y="43213"/>
                    <a:pt x="1228747" y="41942"/>
                  </a:cubicBezTo>
                  <a:cubicBezTo>
                    <a:pt x="1253849" y="40989"/>
                    <a:pt x="1278315" y="40036"/>
                    <a:pt x="1304052" y="47026"/>
                  </a:cubicBezTo>
                  <a:cubicBezTo>
                    <a:pt x="1322799" y="52110"/>
                    <a:pt x="1347266" y="46708"/>
                    <a:pt x="1368237" y="39718"/>
                  </a:cubicBezTo>
                  <a:cubicBezTo>
                    <a:pt x="1373003" y="37494"/>
                    <a:pt x="1378405" y="34952"/>
                    <a:pt x="1383171" y="36541"/>
                  </a:cubicBezTo>
                  <a:cubicBezTo>
                    <a:pt x="1412721" y="47979"/>
                    <a:pt x="1442907" y="39400"/>
                    <a:pt x="1472457" y="40036"/>
                  </a:cubicBezTo>
                  <a:cubicBezTo>
                    <a:pt x="1527109" y="41625"/>
                    <a:pt x="1581444" y="49568"/>
                    <a:pt x="1636096" y="50839"/>
                  </a:cubicBezTo>
                  <a:cubicBezTo>
                    <a:pt x="1646581" y="51157"/>
                    <a:pt x="1655796" y="56559"/>
                    <a:pt x="1655478" y="67997"/>
                  </a:cubicBezTo>
                  <a:cubicBezTo>
                    <a:pt x="1655160" y="87380"/>
                    <a:pt x="1661515" y="105809"/>
                    <a:pt x="1660880" y="125191"/>
                  </a:cubicBezTo>
                  <a:cubicBezTo>
                    <a:pt x="1651029" y="165863"/>
                    <a:pt x="1654207" y="207805"/>
                    <a:pt x="1652618" y="249112"/>
                  </a:cubicBezTo>
                  <a:cubicBezTo>
                    <a:pt x="1649759" y="325371"/>
                    <a:pt x="1644675" y="401312"/>
                    <a:pt x="1641497" y="477570"/>
                  </a:cubicBezTo>
                  <a:cubicBezTo>
                    <a:pt x="1637049" y="577978"/>
                    <a:pt x="1630376" y="678703"/>
                    <a:pt x="1625928" y="779110"/>
                  </a:cubicBezTo>
                  <a:cubicBezTo>
                    <a:pt x="1622433" y="853780"/>
                    <a:pt x="1618302" y="928450"/>
                    <a:pt x="1614807" y="1003120"/>
                  </a:cubicBezTo>
                  <a:cubicBezTo>
                    <a:pt x="1611311" y="1075566"/>
                    <a:pt x="1609723" y="1148012"/>
                    <a:pt x="1603368" y="1220457"/>
                  </a:cubicBezTo>
                  <a:cubicBezTo>
                    <a:pt x="1598602" y="1274474"/>
                    <a:pt x="1603050" y="1328491"/>
                    <a:pt x="1607816" y="1382507"/>
                  </a:cubicBezTo>
                  <a:cubicBezTo>
                    <a:pt x="1613853" y="1449551"/>
                    <a:pt x="1619255" y="1516595"/>
                    <a:pt x="1624021" y="1583957"/>
                  </a:cubicBezTo>
                  <a:cubicBezTo>
                    <a:pt x="1628787" y="1654179"/>
                    <a:pt x="1636731" y="1724083"/>
                    <a:pt x="1640544" y="1794304"/>
                  </a:cubicBezTo>
                  <a:cubicBezTo>
                    <a:pt x="1642133" y="1823855"/>
                    <a:pt x="1646899" y="1853087"/>
                    <a:pt x="1646899" y="1882955"/>
                  </a:cubicBezTo>
                  <a:cubicBezTo>
                    <a:pt x="1646581" y="1891216"/>
                    <a:pt x="1647534" y="1899478"/>
                    <a:pt x="1640862" y="1905833"/>
                  </a:cubicBezTo>
                  <a:close/>
                </a:path>
              </a:pathLst>
            </a:custGeom>
            <a:solidFill>
              <a:srgbClr val="D7AD85"/>
            </a:solidFill>
            <a:ln w="3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="" xmlns:a16="http://schemas.microsoft.com/office/drawing/2014/main" id="{9923A9A4-237A-4B5F-9AA3-66F184C290DA}"/>
                </a:ext>
              </a:extLst>
            </p:cNvPr>
            <p:cNvGrpSpPr/>
            <p:nvPr/>
          </p:nvGrpSpPr>
          <p:grpSpPr>
            <a:xfrm>
              <a:off x="6156390" y="4693007"/>
              <a:ext cx="2395176" cy="1130056"/>
              <a:chOff x="9393601" y="2578331"/>
              <a:chExt cx="1713698" cy="808531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9284C576-72C6-4FDB-868F-E766C8D33632}"/>
                  </a:ext>
                </a:extLst>
              </p:cNvPr>
              <p:cNvSpPr/>
              <p:nvPr/>
            </p:nvSpPr>
            <p:spPr>
              <a:xfrm>
                <a:off x="9393601" y="2578331"/>
                <a:ext cx="1713698" cy="808531"/>
              </a:xfrm>
              <a:custGeom>
                <a:avLst/>
                <a:gdLst>
                  <a:gd name="connsiteX0" fmla="*/ 0 w 1522173"/>
                  <a:gd name="connsiteY0" fmla="*/ 0 h 718168"/>
                  <a:gd name="connsiteX1" fmla="*/ 762231 w 1522173"/>
                  <a:gd name="connsiteY1" fmla="*/ 720172 h 718168"/>
                  <a:gd name="connsiteX2" fmla="*/ 1524463 w 1522173"/>
                  <a:gd name="connsiteY2" fmla="*/ 0 h 718168"/>
                  <a:gd name="connsiteX3" fmla="*/ 0 w 1522173"/>
                  <a:gd name="connsiteY3" fmla="*/ 0 h 71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173" h="718168">
                    <a:moveTo>
                      <a:pt x="0" y="0"/>
                    </a:moveTo>
                    <a:cubicBezTo>
                      <a:pt x="22604" y="401431"/>
                      <a:pt x="355079" y="720172"/>
                      <a:pt x="762231" y="720172"/>
                    </a:cubicBezTo>
                    <a:cubicBezTo>
                      <a:pt x="1169384" y="720172"/>
                      <a:pt x="1501859" y="401431"/>
                      <a:pt x="15244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B877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31BAA716-6F43-46C3-A5F2-9DAB6D1108BB}"/>
                  </a:ext>
                </a:extLst>
              </p:cNvPr>
              <p:cNvSpPr/>
              <p:nvPr/>
            </p:nvSpPr>
            <p:spPr>
              <a:xfrm>
                <a:off x="9482828" y="2578331"/>
                <a:ext cx="1536529" cy="715115"/>
              </a:xfrm>
              <a:custGeom>
                <a:avLst/>
                <a:gdLst>
                  <a:gd name="connsiteX0" fmla="*/ 0 w 1364806"/>
                  <a:gd name="connsiteY0" fmla="*/ 0 h 635193"/>
                  <a:gd name="connsiteX1" fmla="*/ 682975 w 1364806"/>
                  <a:gd name="connsiteY1" fmla="*/ 636338 h 635193"/>
                  <a:gd name="connsiteX2" fmla="*/ 1365951 w 1364806"/>
                  <a:gd name="connsiteY2" fmla="*/ 0 h 635193"/>
                  <a:gd name="connsiteX3" fmla="*/ 0 w 1364806"/>
                  <a:gd name="connsiteY3" fmla="*/ 0 h 6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4806" h="635193">
                    <a:moveTo>
                      <a:pt x="0" y="0"/>
                    </a:moveTo>
                    <a:cubicBezTo>
                      <a:pt x="24893" y="355651"/>
                      <a:pt x="321030" y="636338"/>
                      <a:pt x="682975" y="636338"/>
                    </a:cubicBezTo>
                    <a:cubicBezTo>
                      <a:pt x="1044921" y="636338"/>
                      <a:pt x="1341058" y="355651"/>
                      <a:pt x="13659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6D3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E4FC7901-898D-4558-9F2A-CE2558679472}"/>
                  </a:ext>
                </a:extLst>
              </p:cNvPr>
              <p:cNvSpPr/>
              <p:nvPr/>
            </p:nvSpPr>
            <p:spPr>
              <a:xfrm>
                <a:off x="9512141" y="2578331"/>
                <a:ext cx="1475326" cy="682903"/>
              </a:xfrm>
              <a:custGeom>
                <a:avLst/>
                <a:gdLst>
                  <a:gd name="connsiteX0" fmla="*/ 655794 w 1310442"/>
                  <a:gd name="connsiteY0" fmla="*/ 609156 h 606580"/>
                  <a:gd name="connsiteX1" fmla="*/ 1311873 w 1310442"/>
                  <a:gd name="connsiteY1" fmla="*/ 0 h 606580"/>
                  <a:gd name="connsiteX2" fmla="*/ 0 w 1310442"/>
                  <a:gd name="connsiteY2" fmla="*/ 0 h 606580"/>
                  <a:gd name="connsiteX3" fmla="*/ 655794 w 1310442"/>
                  <a:gd name="connsiteY3" fmla="*/ 60915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442" h="606580">
                    <a:moveTo>
                      <a:pt x="655794" y="609156"/>
                    </a:moveTo>
                    <a:cubicBezTo>
                      <a:pt x="1002575" y="609156"/>
                      <a:pt x="1286695" y="340773"/>
                      <a:pt x="1311873" y="0"/>
                    </a:cubicBezTo>
                    <a:cubicBezTo>
                      <a:pt x="874678" y="0"/>
                      <a:pt x="437196" y="0"/>
                      <a:pt x="0" y="0"/>
                    </a:cubicBezTo>
                    <a:cubicBezTo>
                      <a:pt x="24893" y="340773"/>
                      <a:pt x="309013" y="609156"/>
                      <a:pt x="655794" y="60915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287821E4-B84F-4AE1-8D76-8898352F9FD2}"/>
                  </a:ext>
                </a:extLst>
              </p:cNvPr>
              <p:cNvSpPr/>
              <p:nvPr/>
            </p:nvSpPr>
            <p:spPr>
              <a:xfrm>
                <a:off x="10002414" y="2578626"/>
                <a:ext cx="985698" cy="682903"/>
              </a:xfrm>
              <a:custGeom>
                <a:avLst/>
                <a:gdLst>
                  <a:gd name="connsiteX0" fmla="*/ 545922 w 875536"/>
                  <a:gd name="connsiteY0" fmla="*/ 286 h 606580"/>
                  <a:gd name="connsiteX1" fmla="*/ 0 w 875536"/>
                  <a:gd name="connsiteY1" fmla="*/ 571388 h 606580"/>
                  <a:gd name="connsiteX2" fmla="*/ 220601 w 875536"/>
                  <a:gd name="connsiteY2" fmla="*/ 609156 h 606580"/>
                  <a:gd name="connsiteX3" fmla="*/ 876681 w 875536"/>
                  <a:gd name="connsiteY3" fmla="*/ 0 h 606580"/>
                  <a:gd name="connsiteX4" fmla="*/ 545922 w 875536"/>
                  <a:gd name="connsiteY4" fmla="*/ 28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36" h="606580">
                    <a:moveTo>
                      <a:pt x="545922" y="286"/>
                    </a:moveTo>
                    <a:cubicBezTo>
                      <a:pt x="511588" y="291559"/>
                      <a:pt x="286981" y="524464"/>
                      <a:pt x="0" y="571388"/>
                    </a:cubicBezTo>
                    <a:cubicBezTo>
                      <a:pt x="68956" y="595994"/>
                      <a:pt x="143061" y="609156"/>
                      <a:pt x="220601" y="609156"/>
                    </a:cubicBezTo>
                    <a:cubicBezTo>
                      <a:pt x="567382" y="609156"/>
                      <a:pt x="851502" y="340773"/>
                      <a:pt x="876681" y="0"/>
                    </a:cubicBezTo>
                    <a:cubicBezTo>
                      <a:pt x="766237" y="286"/>
                      <a:pt x="656080" y="286"/>
                      <a:pt x="545922" y="286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2B1590AC-D29E-4509-BCE0-07B687B62D7F}"/>
                  </a:ext>
                </a:extLst>
              </p:cNvPr>
              <p:cNvSpPr/>
              <p:nvPr/>
            </p:nvSpPr>
            <p:spPr>
              <a:xfrm>
                <a:off x="9892391" y="2646049"/>
                <a:ext cx="25770" cy="57982"/>
              </a:xfrm>
              <a:custGeom>
                <a:avLst/>
                <a:gdLst>
                  <a:gd name="connsiteX0" fmla="*/ 23049 w 22889"/>
                  <a:gd name="connsiteY0" fmla="*/ 25755 h 51502"/>
                  <a:gd name="connsiteX1" fmla="*/ 11317 w 22889"/>
                  <a:gd name="connsiteY1" fmla="*/ 52650 h 51502"/>
                  <a:gd name="connsiteX2" fmla="*/ 159 w 22889"/>
                  <a:gd name="connsiteY2" fmla="*/ 26041 h 51502"/>
                  <a:gd name="connsiteX3" fmla="*/ 10745 w 22889"/>
                  <a:gd name="connsiteY3" fmla="*/ 4 h 51502"/>
                  <a:gd name="connsiteX4" fmla="*/ 23049 w 22889"/>
                  <a:gd name="connsiteY4" fmla="*/ 25755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9" h="51502">
                    <a:moveTo>
                      <a:pt x="23049" y="25755"/>
                    </a:moveTo>
                    <a:cubicBezTo>
                      <a:pt x="20187" y="36341"/>
                      <a:pt x="23049" y="52650"/>
                      <a:pt x="11317" y="52650"/>
                    </a:cubicBezTo>
                    <a:cubicBezTo>
                      <a:pt x="-1272" y="52650"/>
                      <a:pt x="-127" y="36341"/>
                      <a:pt x="159" y="26041"/>
                    </a:cubicBezTo>
                    <a:cubicBezTo>
                      <a:pt x="159" y="16026"/>
                      <a:pt x="-700" y="4"/>
                      <a:pt x="10745" y="4"/>
                    </a:cubicBezTo>
                    <a:cubicBezTo>
                      <a:pt x="23621" y="-283"/>
                      <a:pt x="19615" y="16599"/>
                      <a:pt x="23049" y="25755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0590A5FF-4BF2-487F-8A7A-99FA2F8996D7}"/>
                  </a:ext>
                </a:extLst>
              </p:cNvPr>
              <p:cNvSpPr/>
              <p:nvPr/>
            </p:nvSpPr>
            <p:spPr>
              <a:xfrm>
                <a:off x="10591352" y="2644122"/>
                <a:ext cx="22549" cy="57982"/>
              </a:xfrm>
              <a:custGeom>
                <a:avLst/>
                <a:gdLst>
                  <a:gd name="connsiteX0" fmla="*/ 22233 w 20028"/>
                  <a:gd name="connsiteY0" fmla="*/ 32046 h 51502"/>
                  <a:gd name="connsiteX1" fmla="*/ 11647 w 20028"/>
                  <a:gd name="connsiteY1" fmla="*/ 54077 h 51502"/>
                  <a:gd name="connsiteX2" fmla="*/ 202 w 20028"/>
                  <a:gd name="connsiteY2" fmla="*/ 28612 h 51502"/>
                  <a:gd name="connsiteX3" fmla="*/ 3921 w 20028"/>
                  <a:gd name="connsiteY3" fmla="*/ 7725 h 51502"/>
                  <a:gd name="connsiteX4" fmla="*/ 11360 w 20028"/>
                  <a:gd name="connsiteY4" fmla="*/ 0 h 51502"/>
                  <a:gd name="connsiteX5" fmla="*/ 19086 w 20028"/>
                  <a:gd name="connsiteY5" fmla="*/ 7153 h 51502"/>
                  <a:gd name="connsiteX6" fmla="*/ 22233 w 20028"/>
                  <a:gd name="connsiteY6" fmla="*/ 3204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33" y="32046"/>
                    </a:moveTo>
                    <a:cubicBezTo>
                      <a:pt x="21089" y="38340"/>
                      <a:pt x="23091" y="54077"/>
                      <a:pt x="11647" y="54077"/>
                    </a:cubicBezTo>
                    <a:cubicBezTo>
                      <a:pt x="-85" y="54363"/>
                      <a:pt x="1346" y="38627"/>
                      <a:pt x="202" y="28612"/>
                    </a:cubicBezTo>
                    <a:cubicBezTo>
                      <a:pt x="-657" y="21459"/>
                      <a:pt x="1346" y="14306"/>
                      <a:pt x="3921" y="7725"/>
                    </a:cubicBezTo>
                    <a:cubicBezTo>
                      <a:pt x="5352" y="4292"/>
                      <a:pt x="6783" y="286"/>
                      <a:pt x="11360" y="0"/>
                    </a:cubicBezTo>
                    <a:cubicBezTo>
                      <a:pt x="15938" y="0"/>
                      <a:pt x="17655" y="3720"/>
                      <a:pt x="19086" y="7153"/>
                    </a:cubicBezTo>
                    <a:cubicBezTo>
                      <a:pt x="21947" y="14020"/>
                      <a:pt x="22805" y="21173"/>
                      <a:pt x="22233" y="3204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C210A0CE-5236-42BF-9728-3676975002FA}"/>
                  </a:ext>
                </a:extLst>
              </p:cNvPr>
              <p:cNvSpPr/>
              <p:nvPr/>
            </p:nvSpPr>
            <p:spPr>
              <a:xfrm>
                <a:off x="10265348" y="2664401"/>
                <a:ext cx="25770" cy="61203"/>
              </a:xfrm>
              <a:custGeom>
                <a:avLst/>
                <a:gdLst>
                  <a:gd name="connsiteX0" fmla="*/ 23390 w 22889"/>
                  <a:gd name="connsiteY0" fmla="*/ 27481 h 54363"/>
                  <a:gd name="connsiteX1" fmla="*/ 20815 w 22889"/>
                  <a:gd name="connsiteY1" fmla="*/ 40928 h 54363"/>
                  <a:gd name="connsiteX2" fmla="*/ 11087 w 22889"/>
                  <a:gd name="connsiteY2" fmla="*/ 54376 h 54363"/>
                  <a:gd name="connsiteX3" fmla="*/ 1931 w 22889"/>
                  <a:gd name="connsiteY3" fmla="*/ 41787 h 54363"/>
                  <a:gd name="connsiteX4" fmla="*/ 3361 w 22889"/>
                  <a:gd name="connsiteY4" fmla="*/ 8310 h 54363"/>
                  <a:gd name="connsiteX5" fmla="*/ 11659 w 22889"/>
                  <a:gd name="connsiteY5" fmla="*/ 13 h 54363"/>
                  <a:gd name="connsiteX6" fmla="*/ 19670 w 22889"/>
                  <a:gd name="connsiteY6" fmla="*/ 8883 h 54363"/>
                  <a:gd name="connsiteX7" fmla="*/ 23390 w 22889"/>
                  <a:gd name="connsiteY7" fmla="*/ 27481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390" y="27481"/>
                    </a:moveTo>
                    <a:cubicBezTo>
                      <a:pt x="22532" y="32631"/>
                      <a:pt x="21959" y="36923"/>
                      <a:pt x="20815" y="40928"/>
                    </a:cubicBezTo>
                    <a:cubicBezTo>
                      <a:pt x="19384" y="46937"/>
                      <a:pt x="18812" y="54662"/>
                      <a:pt x="11087" y="54376"/>
                    </a:cubicBezTo>
                    <a:cubicBezTo>
                      <a:pt x="4506" y="54376"/>
                      <a:pt x="3361" y="46937"/>
                      <a:pt x="1931" y="41787"/>
                    </a:cubicBezTo>
                    <a:cubicBezTo>
                      <a:pt x="-1217" y="30628"/>
                      <a:pt x="-358" y="19469"/>
                      <a:pt x="3361" y="8310"/>
                    </a:cubicBezTo>
                    <a:cubicBezTo>
                      <a:pt x="4506" y="4305"/>
                      <a:pt x="6222" y="-273"/>
                      <a:pt x="11659" y="13"/>
                    </a:cubicBezTo>
                    <a:cubicBezTo>
                      <a:pt x="16809" y="299"/>
                      <a:pt x="18526" y="4877"/>
                      <a:pt x="19670" y="8883"/>
                    </a:cubicBezTo>
                    <a:cubicBezTo>
                      <a:pt x="21387" y="15177"/>
                      <a:pt x="22245" y="21758"/>
                      <a:pt x="23390" y="27481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81C224D3-2B60-4BF3-9A21-1EFE506DAFC7}"/>
                  </a:ext>
                </a:extLst>
              </p:cNvPr>
              <p:cNvSpPr/>
              <p:nvPr/>
            </p:nvSpPr>
            <p:spPr>
              <a:xfrm>
                <a:off x="10075154" y="2805810"/>
                <a:ext cx="25770" cy="61203"/>
              </a:xfrm>
              <a:custGeom>
                <a:avLst/>
                <a:gdLst>
                  <a:gd name="connsiteX0" fmla="*/ 22943 w 22889"/>
                  <a:gd name="connsiteY0" fmla="*/ 29486 h 54363"/>
                  <a:gd name="connsiteX1" fmla="*/ 21226 w 22889"/>
                  <a:gd name="connsiteY1" fmla="*/ 40073 h 54363"/>
                  <a:gd name="connsiteX2" fmla="*/ 10926 w 22889"/>
                  <a:gd name="connsiteY2" fmla="*/ 54665 h 54363"/>
                  <a:gd name="connsiteX3" fmla="*/ 1198 w 22889"/>
                  <a:gd name="connsiteY3" fmla="*/ 38928 h 54363"/>
                  <a:gd name="connsiteX4" fmla="*/ 3773 w 22889"/>
                  <a:gd name="connsiteY4" fmla="*/ 6882 h 54363"/>
                  <a:gd name="connsiteX5" fmla="*/ 11784 w 22889"/>
                  <a:gd name="connsiteY5" fmla="*/ 16 h 54363"/>
                  <a:gd name="connsiteX6" fmla="*/ 18651 w 22889"/>
                  <a:gd name="connsiteY6" fmla="*/ 6596 h 54363"/>
                  <a:gd name="connsiteX7" fmla="*/ 22943 w 22889"/>
                  <a:gd name="connsiteY7" fmla="*/ 2948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2943" y="29486"/>
                    </a:moveTo>
                    <a:cubicBezTo>
                      <a:pt x="22657" y="31775"/>
                      <a:pt x="22371" y="36067"/>
                      <a:pt x="21226" y="40073"/>
                    </a:cubicBezTo>
                    <a:cubicBezTo>
                      <a:pt x="19509" y="46081"/>
                      <a:pt x="19223" y="55237"/>
                      <a:pt x="10926" y="54665"/>
                    </a:cubicBezTo>
                    <a:cubicBezTo>
                      <a:pt x="3200" y="54093"/>
                      <a:pt x="2342" y="45223"/>
                      <a:pt x="1198" y="38928"/>
                    </a:cubicBezTo>
                    <a:cubicBezTo>
                      <a:pt x="-805" y="28056"/>
                      <a:pt x="-519" y="17183"/>
                      <a:pt x="3773" y="6882"/>
                    </a:cubicBezTo>
                    <a:cubicBezTo>
                      <a:pt x="5203" y="3449"/>
                      <a:pt x="6920" y="-271"/>
                      <a:pt x="11784" y="16"/>
                    </a:cubicBezTo>
                    <a:cubicBezTo>
                      <a:pt x="15504" y="302"/>
                      <a:pt x="17220" y="3449"/>
                      <a:pt x="18651" y="6596"/>
                    </a:cubicBezTo>
                    <a:cubicBezTo>
                      <a:pt x="21226" y="13463"/>
                      <a:pt x="22657" y="20330"/>
                      <a:pt x="22943" y="29486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06203981-DF39-48E8-ACDB-CE8398B48D12}"/>
                  </a:ext>
                </a:extLst>
              </p:cNvPr>
              <p:cNvSpPr/>
              <p:nvPr/>
            </p:nvSpPr>
            <p:spPr>
              <a:xfrm>
                <a:off x="10329651" y="2927572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638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AC08DBF5-5942-4506-A59E-9335236FB761}"/>
                  </a:ext>
                </a:extLst>
              </p:cNvPr>
              <p:cNvSpPr/>
              <p:nvPr/>
            </p:nvSpPr>
            <p:spPr>
              <a:xfrm>
                <a:off x="9670736" y="2697249"/>
                <a:ext cx="22549" cy="57982"/>
              </a:xfrm>
              <a:custGeom>
                <a:avLst/>
                <a:gdLst>
                  <a:gd name="connsiteX0" fmla="*/ 22220 w 20028"/>
                  <a:gd name="connsiteY0" fmla="*/ 30636 h 51502"/>
                  <a:gd name="connsiteX1" fmla="*/ 12206 w 20028"/>
                  <a:gd name="connsiteY1" fmla="*/ 53240 h 51502"/>
                  <a:gd name="connsiteX2" fmla="*/ 189 w 20028"/>
                  <a:gd name="connsiteY2" fmla="*/ 26916 h 51502"/>
                  <a:gd name="connsiteX3" fmla="*/ 1047 w 20028"/>
                  <a:gd name="connsiteY3" fmla="*/ 18619 h 51502"/>
                  <a:gd name="connsiteX4" fmla="*/ 12206 w 20028"/>
                  <a:gd name="connsiteY4" fmla="*/ 21 h 51502"/>
                  <a:gd name="connsiteX5" fmla="*/ 22220 w 20028"/>
                  <a:gd name="connsiteY5" fmla="*/ 19763 h 51502"/>
                  <a:gd name="connsiteX6" fmla="*/ 22220 w 20028"/>
                  <a:gd name="connsiteY6" fmla="*/ 3063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20" y="30636"/>
                    </a:moveTo>
                    <a:cubicBezTo>
                      <a:pt x="21648" y="36931"/>
                      <a:pt x="23079" y="52953"/>
                      <a:pt x="12206" y="53240"/>
                    </a:cubicBezTo>
                    <a:cubicBezTo>
                      <a:pt x="-956" y="53526"/>
                      <a:pt x="2478" y="36644"/>
                      <a:pt x="189" y="26916"/>
                    </a:cubicBezTo>
                    <a:cubicBezTo>
                      <a:pt x="-384" y="24341"/>
                      <a:pt x="475" y="21194"/>
                      <a:pt x="1047" y="18619"/>
                    </a:cubicBezTo>
                    <a:cubicBezTo>
                      <a:pt x="2764" y="10893"/>
                      <a:pt x="2478" y="-552"/>
                      <a:pt x="12206" y="21"/>
                    </a:cubicBezTo>
                    <a:cubicBezTo>
                      <a:pt x="21076" y="593"/>
                      <a:pt x="21362" y="11752"/>
                      <a:pt x="22220" y="19763"/>
                    </a:cubicBezTo>
                    <a:cubicBezTo>
                      <a:pt x="22506" y="21766"/>
                      <a:pt x="22220" y="24341"/>
                      <a:pt x="22220" y="3063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04173491-84C8-4262-89BC-E526783A0129}"/>
                  </a:ext>
                </a:extLst>
              </p:cNvPr>
              <p:cNvSpPr/>
              <p:nvPr/>
            </p:nvSpPr>
            <p:spPr>
              <a:xfrm>
                <a:off x="9826876" y="2896333"/>
                <a:ext cx="22549" cy="61203"/>
              </a:xfrm>
              <a:custGeom>
                <a:avLst/>
                <a:gdLst>
                  <a:gd name="connsiteX0" fmla="*/ 21442 w 20028"/>
                  <a:gd name="connsiteY0" fmla="*/ 25760 h 54363"/>
                  <a:gd name="connsiteX1" fmla="*/ 20870 w 20028"/>
                  <a:gd name="connsiteY1" fmla="*/ 36633 h 54363"/>
                  <a:gd name="connsiteX2" fmla="*/ 10570 w 20028"/>
                  <a:gd name="connsiteY2" fmla="*/ 54372 h 54363"/>
                  <a:gd name="connsiteX3" fmla="*/ 842 w 20028"/>
                  <a:gd name="connsiteY3" fmla="*/ 37491 h 54363"/>
                  <a:gd name="connsiteX4" fmla="*/ 1986 w 20028"/>
                  <a:gd name="connsiteY4" fmla="*/ 10596 h 54363"/>
                  <a:gd name="connsiteX5" fmla="*/ 10284 w 20028"/>
                  <a:gd name="connsiteY5" fmla="*/ 9 h 54363"/>
                  <a:gd name="connsiteX6" fmla="*/ 19726 w 20028"/>
                  <a:gd name="connsiteY6" fmla="*/ 11168 h 54363"/>
                  <a:gd name="connsiteX7" fmla="*/ 21442 w 20028"/>
                  <a:gd name="connsiteY7" fmla="*/ 2576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1442" y="25760"/>
                    </a:moveTo>
                    <a:cubicBezTo>
                      <a:pt x="21156" y="30910"/>
                      <a:pt x="21156" y="33772"/>
                      <a:pt x="20870" y="36633"/>
                    </a:cubicBezTo>
                    <a:cubicBezTo>
                      <a:pt x="19726" y="44072"/>
                      <a:pt x="19726" y="54372"/>
                      <a:pt x="10570" y="54372"/>
                    </a:cubicBezTo>
                    <a:cubicBezTo>
                      <a:pt x="2558" y="54372"/>
                      <a:pt x="1700" y="44358"/>
                      <a:pt x="842" y="37491"/>
                    </a:cubicBezTo>
                    <a:cubicBezTo>
                      <a:pt x="-303" y="28621"/>
                      <a:pt x="-589" y="19465"/>
                      <a:pt x="1986" y="10596"/>
                    </a:cubicBezTo>
                    <a:cubicBezTo>
                      <a:pt x="3417" y="6018"/>
                      <a:pt x="4847" y="295"/>
                      <a:pt x="10284" y="9"/>
                    </a:cubicBezTo>
                    <a:cubicBezTo>
                      <a:pt x="16578" y="-277"/>
                      <a:pt x="18295" y="6304"/>
                      <a:pt x="19726" y="11168"/>
                    </a:cubicBezTo>
                    <a:cubicBezTo>
                      <a:pt x="21156" y="16318"/>
                      <a:pt x="21156" y="22041"/>
                      <a:pt x="21442" y="2576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A83ABEFE-8DDE-4760-B8FC-9B354C78AD64}"/>
                  </a:ext>
                </a:extLst>
              </p:cNvPr>
              <p:cNvSpPr/>
              <p:nvPr/>
            </p:nvSpPr>
            <p:spPr>
              <a:xfrm>
                <a:off x="10851887" y="2792923"/>
                <a:ext cx="22549" cy="61203"/>
              </a:xfrm>
              <a:custGeom>
                <a:avLst/>
                <a:gdLst>
                  <a:gd name="connsiteX0" fmla="*/ 22574 w 20028"/>
                  <a:gd name="connsiteY0" fmla="*/ 26626 h 54363"/>
                  <a:gd name="connsiteX1" fmla="*/ 19141 w 20028"/>
                  <a:gd name="connsiteY1" fmla="*/ 47513 h 54363"/>
                  <a:gd name="connsiteX2" fmla="*/ 11416 w 20028"/>
                  <a:gd name="connsiteY2" fmla="*/ 54666 h 54363"/>
                  <a:gd name="connsiteX3" fmla="*/ 3690 w 20028"/>
                  <a:gd name="connsiteY3" fmla="*/ 47227 h 54363"/>
                  <a:gd name="connsiteX4" fmla="*/ 4263 w 20028"/>
                  <a:gd name="connsiteY4" fmla="*/ 6884 h 54363"/>
                  <a:gd name="connsiteX5" fmla="*/ 10843 w 20028"/>
                  <a:gd name="connsiteY5" fmla="*/ 17 h 54363"/>
                  <a:gd name="connsiteX6" fmla="*/ 18855 w 20028"/>
                  <a:gd name="connsiteY6" fmla="*/ 6884 h 54363"/>
                  <a:gd name="connsiteX7" fmla="*/ 22574 w 20028"/>
                  <a:gd name="connsiteY7" fmla="*/ 2662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2574" y="26626"/>
                    </a:moveTo>
                    <a:cubicBezTo>
                      <a:pt x="23147" y="33779"/>
                      <a:pt x="21144" y="40932"/>
                      <a:pt x="19141" y="47513"/>
                    </a:cubicBezTo>
                    <a:cubicBezTo>
                      <a:pt x="17996" y="50947"/>
                      <a:pt x="15994" y="54952"/>
                      <a:pt x="11416" y="54666"/>
                    </a:cubicBezTo>
                    <a:cubicBezTo>
                      <a:pt x="6838" y="54666"/>
                      <a:pt x="5121" y="50660"/>
                      <a:pt x="3690" y="47227"/>
                    </a:cubicBezTo>
                    <a:cubicBezTo>
                      <a:pt x="-1460" y="33779"/>
                      <a:pt x="-1174" y="20045"/>
                      <a:pt x="4263" y="6884"/>
                    </a:cubicBezTo>
                    <a:cubicBezTo>
                      <a:pt x="5407" y="3736"/>
                      <a:pt x="6838" y="303"/>
                      <a:pt x="10843" y="17"/>
                    </a:cubicBezTo>
                    <a:cubicBezTo>
                      <a:pt x="15421" y="-269"/>
                      <a:pt x="17424" y="3164"/>
                      <a:pt x="18855" y="6884"/>
                    </a:cubicBezTo>
                    <a:cubicBezTo>
                      <a:pt x="21144" y="13464"/>
                      <a:pt x="23147" y="19759"/>
                      <a:pt x="22574" y="2662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0E6B94C6-A245-4AA3-97E9-BD350FB1FEAC}"/>
                  </a:ext>
                </a:extLst>
              </p:cNvPr>
              <p:cNvSpPr/>
              <p:nvPr/>
            </p:nvSpPr>
            <p:spPr>
              <a:xfrm>
                <a:off x="10658580" y="3029396"/>
                <a:ext cx="22549" cy="57982"/>
              </a:xfrm>
              <a:custGeom>
                <a:avLst/>
                <a:gdLst>
                  <a:gd name="connsiteX0" fmla="*/ 0 w 20028"/>
                  <a:gd name="connsiteY0" fmla="*/ 25453 h 51502"/>
                  <a:gd name="connsiteX1" fmla="*/ 10300 w 20028"/>
                  <a:gd name="connsiteY1" fmla="*/ 274 h 51502"/>
                  <a:gd name="connsiteX2" fmla="*/ 22031 w 20028"/>
                  <a:gd name="connsiteY2" fmla="*/ 28887 h 51502"/>
                  <a:gd name="connsiteX3" fmla="*/ 10586 w 20028"/>
                  <a:gd name="connsiteY3" fmla="*/ 54065 h 51502"/>
                  <a:gd name="connsiteX4" fmla="*/ 0 w 20028"/>
                  <a:gd name="connsiteY4" fmla="*/ 25453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8" h="51502">
                    <a:moveTo>
                      <a:pt x="0" y="25453"/>
                    </a:moveTo>
                    <a:cubicBezTo>
                      <a:pt x="1144" y="17442"/>
                      <a:pt x="-1717" y="5138"/>
                      <a:pt x="10300" y="274"/>
                    </a:cubicBezTo>
                    <a:cubicBezTo>
                      <a:pt x="16595" y="-2301"/>
                      <a:pt x="24034" y="13722"/>
                      <a:pt x="22031" y="28887"/>
                    </a:cubicBezTo>
                    <a:cubicBezTo>
                      <a:pt x="20887" y="38042"/>
                      <a:pt x="23176" y="50346"/>
                      <a:pt x="10586" y="54065"/>
                    </a:cubicBezTo>
                    <a:cubicBezTo>
                      <a:pt x="5150" y="55782"/>
                      <a:pt x="0" y="42907"/>
                      <a:pt x="0" y="25453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DCF3D7D1-61FA-471C-827A-FDE22F020BB2}"/>
                  </a:ext>
                </a:extLst>
              </p:cNvPr>
              <p:cNvSpPr/>
              <p:nvPr/>
            </p:nvSpPr>
            <p:spPr>
              <a:xfrm>
                <a:off x="10876658" y="2644722"/>
                <a:ext cx="22549" cy="61203"/>
              </a:xfrm>
              <a:custGeom>
                <a:avLst/>
                <a:gdLst>
                  <a:gd name="connsiteX0" fmla="*/ 0 w 20028"/>
                  <a:gd name="connsiteY0" fmla="*/ 27220 h 54363"/>
                  <a:gd name="connsiteX1" fmla="*/ 2861 w 20028"/>
                  <a:gd name="connsiteY1" fmla="*/ 10625 h 54363"/>
                  <a:gd name="connsiteX2" fmla="*/ 12017 w 20028"/>
                  <a:gd name="connsiteY2" fmla="*/ 38 h 54363"/>
                  <a:gd name="connsiteX3" fmla="*/ 20029 w 20028"/>
                  <a:gd name="connsiteY3" fmla="*/ 10625 h 54363"/>
                  <a:gd name="connsiteX4" fmla="*/ 19170 w 20028"/>
                  <a:gd name="connsiteY4" fmla="*/ 46676 h 54363"/>
                  <a:gd name="connsiteX5" fmla="*/ 10873 w 20028"/>
                  <a:gd name="connsiteY5" fmla="*/ 54974 h 54363"/>
                  <a:gd name="connsiteX6" fmla="*/ 3434 w 20028"/>
                  <a:gd name="connsiteY6" fmla="*/ 46962 h 54363"/>
                  <a:gd name="connsiteX7" fmla="*/ 0 w 20028"/>
                  <a:gd name="connsiteY7" fmla="*/ 2722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0" y="27220"/>
                    </a:moveTo>
                    <a:cubicBezTo>
                      <a:pt x="858" y="21783"/>
                      <a:pt x="1717" y="16061"/>
                      <a:pt x="2861" y="10625"/>
                    </a:cubicBezTo>
                    <a:cubicBezTo>
                      <a:pt x="4006" y="5474"/>
                      <a:pt x="5722" y="-534"/>
                      <a:pt x="12017" y="38"/>
                    </a:cubicBezTo>
                    <a:cubicBezTo>
                      <a:pt x="17454" y="324"/>
                      <a:pt x="18884" y="6047"/>
                      <a:pt x="20029" y="10625"/>
                    </a:cubicBezTo>
                    <a:cubicBezTo>
                      <a:pt x="23176" y="22642"/>
                      <a:pt x="23748" y="34945"/>
                      <a:pt x="19170" y="46676"/>
                    </a:cubicBezTo>
                    <a:cubicBezTo>
                      <a:pt x="17740" y="50682"/>
                      <a:pt x="16023" y="55546"/>
                      <a:pt x="10873" y="54974"/>
                    </a:cubicBezTo>
                    <a:cubicBezTo>
                      <a:pt x="6867" y="54687"/>
                      <a:pt x="4864" y="50682"/>
                      <a:pt x="3434" y="46962"/>
                    </a:cubicBezTo>
                    <a:cubicBezTo>
                      <a:pt x="1717" y="40667"/>
                      <a:pt x="0" y="34087"/>
                      <a:pt x="0" y="2722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A51AADDF-8FD4-4758-84C9-A3EF23A0DBBE}"/>
                  </a:ext>
                </a:extLst>
              </p:cNvPr>
              <p:cNvSpPr/>
              <p:nvPr/>
            </p:nvSpPr>
            <p:spPr>
              <a:xfrm>
                <a:off x="10565918" y="2847331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506" y="21790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670FA331-BA4A-4522-B0A6-A7DA12159BAF}"/>
                  </a:ext>
                </a:extLst>
              </p:cNvPr>
              <p:cNvSpPr/>
              <p:nvPr/>
            </p:nvSpPr>
            <p:spPr>
              <a:xfrm>
                <a:off x="10342821" y="3121182"/>
                <a:ext cx="22549" cy="57982"/>
              </a:xfrm>
              <a:custGeom>
                <a:avLst/>
                <a:gdLst>
                  <a:gd name="connsiteX0" fmla="*/ 69 w 20028"/>
                  <a:gd name="connsiteY0" fmla="*/ 23466 h 51502"/>
                  <a:gd name="connsiteX1" fmla="*/ 10369 w 20028"/>
                  <a:gd name="connsiteY1" fmla="*/ 4 h 51502"/>
                  <a:gd name="connsiteX2" fmla="*/ 21814 w 20028"/>
                  <a:gd name="connsiteY2" fmla="*/ 25755 h 51502"/>
                  <a:gd name="connsiteX3" fmla="*/ 18667 w 20028"/>
                  <a:gd name="connsiteY3" fmla="*/ 45211 h 51502"/>
                  <a:gd name="connsiteX4" fmla="*/ 10083 w 20028"/>
                  <a:gd name="connsiteY4" fmla="*/ 53795 h 51502"/>
                  <a:gd name="connsiteX5" fmla="*/ 2358 w 20028"/>
                  <a:gd name="connsiteY5" fmla="*/ 44639 h 51502"/>
                  <a:gd name="connsiteX6" fmla="*/ 69 w 20028"/>
                  <a:gd name="connsiteY6" fmla="*/ 2346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69" y="23466"/>
                    </a:moveTo>
                    <a:cubicBezTo>
                      <a:pt x="641" y="16027"/>
                      <a:pt x="-1075" y="290"/>
                      <a:pt x="10369" y="4"/>
                    </a:cubicBezTo>
                    <a:cubicBezTo>
                      <a:pt x="22959" y="-282"/>
                      <a:pt x="20098" y="16027"/>
                      <a:pt x="21814" y="25755"/>
                    </a:cubicBezTo>
                    <a:cubicBezTo>
                      <a:pt x="22959" y="32049"/>
                      <a:pt x="20384" y="38916"/>
                      <a:pt x="18667" y="45211"/>
                    </a:cubicBezTo>
                    <a:cubicBezTo>
                      <a:pt x="17523" y="49217"/>
                      <a:pt x="14947" y="53795"/>
                      <a:pt x="10083" y="53795"/>
                    </a:cubicBezTo>
                    <a:cubicBezTo>
                      <a:pt x="5219" y="53509"/>
                      <a:pt x="3789" y="48645"/>
                      <a:pt x="2358" y="44639"/>
                    </a:cubicBezTo>
                    <a:cubicBezTo>
                      <a:pt x="355" y="38630"/>
                      <a:pt x="-217" y="32622"/>
                      <a:pt x="69" y="2346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AA5F92D6-C6A9-47F4-B864-8CF5651C2D85}"/>
                  </a:ext>
                </a:extLst>
              </p:cNvPr>
              <p:cNvSpPr/>
              <p:nvPr/>
            </p:nvSpPr>
            <p:spPr>
              <a:xfrm>
                <a:off x="9892205" y="3090247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352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51AAA8D2-7EAB-4C38-B4A9-C272D0E1F147}"/>
                  </a:ext>
                </a:extLst>
              </p:cNvPr>
              <p:cNvSpPr/>
              <p:nvPr/>
            </p:nvSpPr>
            <p:spPr>
              <a:xfrm>
                <a:off x="10075001" y="3019346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792" y="22076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EDB7468D-8993-4809-9658-A8B23679E584}"/>
                  </a:ext>
                </a:extLst>
              </p:cNvPr>
              <p:cNvSpPr/>
              <p:nvPr/>
            </p:nvSpPr>
            <p:spPr>
              <a:xfrm>
                <a:off x="9608113" y="3238570"/>
                <a:ext cx="9961" cy="26562"/>
              </a:xfrm>
              <a:custGeom>
                <a:avLst/>
                <a:gdLst>
                  <a:gd name="connsiteX0" fmla="*/ 4287 w 18855"/>
                  <a:gd name="connsiteY0" fmla="*/ 0 h 50281"/>
                  <a:gd name="connsiteX1" fmla="*/ 21886 w 18855"/>
                  <a:gd name="connsiteY1" fmla="*/ 49652 h 50281"/>
                  <a:gd name="connsiteX2" fmla="*/ 1145 w 18855"/>
                  <a:gd name="connsiteY2" fmla="*/ 38968 h 50281"/>
                  <a:gd name="connsiteX3" fmla="*/ 4287 w 18855"/>
                  <a:gd name="connsiteY3" fmla="*/ 0 h 5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" h="50281">
                    <a:moveTo>
                      <a:pt x="4287" y="0"/>
                    </a:moveTo>
                    <a:cubicBezTo>
                      <a:pt x="16229" y="14456"/>
                      <a:pt x="1145" y="38339"/>
                      <a:pt x="21886" y="49652"/>
                    </a:cubicBezTo>
                    <a:cubicBezTo>
                      <a:pt x="8058" y="59709"/>
                      <a:pt x="4287" y="49652"/>
                      <a:pt x="1145" y="38968"/>
                    </a:cubicBezTo>
                    <a:cubicBezTo>
                      <a:pt x="-1369" y="25769"/>
                      <a:pt x="516" y="12570"/>
                      <a:pt x="4287" y="0"/>
                    </a:cubicBezTo>
                    <a:close/>
                  </a:path>
                </a:pathLst>
              </a:custGeom>
              <a:solidFill>
                <a:srgbClr val="434248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D0827A78-ECFE-4FC3-BBA8-20EA57148DDE}"/>
                </a:ext>
              </a:extLst>
            </p:cNvPr>
            <p:cNvGrpSpPr/>
            <p:nvPr/>
          </p:nvGrpSpPr>
          <p:grpSpPr>
            <a:xfrm>
              <a:off x="4592760" y="4510247"/>
              <a:ext cx="937972" cy="1329851"/>
              <a:chOff x="8373887" y="2298328"/>
              <a:chExt cx="611302" cy="866700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8B839122-F058-41A3-B2F0-27794FB79F88}"/>
                  </a:ext>
                </a:extLst>
              </p:cNvPr>
              <p:cNvSpPr/>
              <p:nvPr/>
            </p:nvSpPr>
            <p:spPr>
              <a:xfrm>
                <a:off x="8373887" y="2569946"/>
                <a:ext cx="608160" cy="595082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66C0F472-E70C-4C9C-8D18-BCEA18250333}"/>
                  </a:ext>
                </a:extLst>
              </p:cNvPr>
              <p:cNvSpPr/>
              <p:nvPr/>
            </p:nvSpPr>
            <p:spPr>
              <a:xfrm>
                <a:off x="8703997" y="2599140"/>
                <a:ext cx="281192" cy="555846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A3CC5817-CCB1-49F9-A982-FEF845F2CE87}"/>
                  </a:ext>
                </a:extLst>
              </p:cNvPr>
              <p:cNvSpPr/>
              <p:nvPr/>
            </p:nvSpPr>
            <p:spPr>
              <a:xfrm>
                <a:off x="8530964" y="2298328"/>
                <a:ext cx="366203" cy="359665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A38B3EBE-B39C-4589-BCC8-512D10188BD3}"/>
                </a:ext>
              </a:extLst>
            </p:cNvPr>
            <p:cNvGrpSpPr/>
            <p:nvPr/>
          </p:nvGrpSpPr>
          <p:grpSpPr>
            <a:xfrm>
              <a:off x="6093559" y="3991940"/>
              <a:ext cx="933151" cy="1849841"/>
              <a:chOff x="4513211" y="4124289"/>
              <a:chExt cx="227247" cy="45048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41FCB5DE-D66D-4D40-8B40-DABAB012DFE5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9DB7321E-8828-41E1-A9AC-656F5733CFF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3659247A-DF21-4C44-BFDF-ECB68C7394B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207">
              <a:extLst>
                <a:ext uri="{FF2B5EF4-FFF2-40B4-BE49-F238E27FC236}">
                  <a16:creationId xmlns="" xmlns:a16="http://schemas.microsoft.com/office/drawing/2014/main" id="{ED25DE03-4A70-44F3-90F1-277E013574E1}"/>
                </a:ext>
              </a:extLst>
            </p:cNvPr>
            <p:cNvGrpSpPr/>
            <p:nvPr/>
          </p:nvGrpSpPr>
          <p:grpSpPr>
            <a:xfrm rot="6123598">
              <a:off x="6636119" y="4994572"/>
              <a:ext cx="734852" cy="1288258"/>
              <a:chOff x="5324475" y="2076450"/>
              <a:chExt cx="1543050" cy="27051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7989E8DF-0D8A-4C94-B624-069DBADDC7E8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79224173-028C-437C-8A0F-5C96EA1A9305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1EBE890D-89D2-4310-BF9D-B72C6D0F6659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608A232B-AD33-4D1E-B2EA-D1B32079C33F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A7EAAC10-602F-4E87-8E1D-D5FE5F9DAFF9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5FE7D779-2236-4352-B670-AFF9DDEE68D3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F340511E-CBA6-4AC7-901A-79E4D866B718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AF52B110-020F-4570-BEEA-DEB90F7304F1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C46593A7-6FC7-4C2B-AF63-67B918C625DE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993E49C8-2CE8-4969-AA94-CBFCE7BA36D4}"/>
                </a:ext>
              </a:extLst>
            </p:cNvPr>
            <p:cNvGrpSpPr/>
            <p:nvPr/>
          </p:nvGrpSpPr>
          <p:grpSpPr>
            <a:xfrm>
              <a:off x="5017172" y="4793559"/>
              <a:ext cx="860955" cy="1048222"/>
              <a:chOff x="4818669" y="3159645"/>
              <a:chExt cx="721116" cy="877967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80B70347-E2E4-4A0A-8632-E28A99F3E82F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E8F5E6C9-884F-4927-A8B5-825246474B04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A079B292-9B7B-41F5-975A-E27CF6C7B6FA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95855842-31A8-4B74-B842-4A49C8DA9FF7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DCFB76D5-EC24-4B1B-BF92-9A240C906F2F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38880A92-C816-4CCC-942F-389A88E77703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6" name="Graphic 65">
              <a:extLst>
                <a:ext uri="{FF2B5EF4-FFF2-40B4-BE49-F238E27FC236}">
                  <a16:creationId xmlns="" xmlns:a16="http://schemas.microsoft.com/office/drawing/2014/main" id="{13DB0962-4C1A-4DB4-A854-24FC3DCD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58071" y="5558455"/>
              <a:ext cx="991583" cy="506455"/>
            </a:xfrm>
            <a:prstGeom prst="rect">
              <a:avLst/>
            </a:prstGeom>
          </p:spPr>
        </p:pic>
        <p:grpSp>
          <p:nvGrpSpPr>
            <p:cNvPr id="163" name="Group 162">
              <a:extLst>
                <a:ext uri="{FF2B5EF4-FFF2-40B4-BE49-F238E27FC236}">
                  <a16:creationId xmlns="" xmlns:a16="http://schemas.microsoft.com/office/drawing/2014/main" id="{B0A01A07-27EE-4D76-8599-4A74D393D689}"/>
                </a:ext>
              </a:extLst>
            </p:cNvPr>
            <p:cNvGrpSpPr/>
            <p:nvPr/>
          </p:nvGrpSpPr>
          <p:grpSpPr>
            <a:xfrm>
              <a:off x="5178971" y="5439192"/>
              <a:ext cx="600906" cy="674296"/>
              <a:chOff x="6463812" y="2951406"/>
              <a:chExt cx="898103" cy="1007790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E0604B6F-2D49-44FE-972F-D8A691B0F372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1473693A-2F5F-4597-A80B-325E5F8F415D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8DC0F122-3F14-4EBC-9C2E-E48495EF600C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9B6AA3C4-E385-4D76-A15D-2AE014985A6A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3CE43F86-6912-49BB-B089-8D8971F78C9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4E3227A8-84C0-4B24-8A49-4CDF69F206C1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D54449BD-DE4D-4219-971B-B7720F45361D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03CC3B0C-C62A-4F00-9B2A-4FB01C79E137}"/>
              </a:ext>
            </a:extLst>
          </p:cNvPr>
          <p:cNvSpPr/>
          <p:nvPr/>
        </p:nvSpPr>
        <p:spPr>
          <a:xfrm>
            <a:off x="3544845" y="164124"/>
            <a:ext cx="4919870" cy="1141322"/>
          </a:xfrm>
          <a:custGeom>
            <a:avLst/>
            <a:gdLst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9870" h="2156791">
                <a:moveTo>
                  <a:pt x="0" y="2156791"/>
                </a:moveTo>
                <a:lnTo>
                  <a:pt x="9939" y="636104"/>
                </a:lnTo>
                <a:lnTo>
                  <a:pt x="1063487" y="636104"/>
                </a:lnTo>
                <a:cubicBezTo>
                  <a:pt x="1265583" y="443947"/>
                  <a:pt x="1567070" y="43069"/>
                  <a:pt x="2415209" y="0"/>
                </a:cubicBezTo>
                <a:cubicBezTo>
                  <a:pt x="3273287" y="29818"/>
                  <a:pt x="3684106" y="447260"/>
                  <a:pt x="3856383" y="626165"/>
                </a:cubicBezTo>
                <a:lnTo>
                  <a:pt x="4919870" y="646044"/>
                </a:lnTo>
                <a:lnTo>
                  <a:pt x="4909931" y="2146852"/>
                </a:lnTo>
              </a:path>
            </a:pathLst>
          </a:cu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 Placeholder 1">
            <a:extLst>
              <a:ext uri="{FF2B5EF4-FFF2-40B4-BE49-F238E27FC236}">
                <a16:creationId xmlns="" xmlns:a16="http://schemas.microsoft.com/office/drawing/2014/main" id="{C1505568-7B5D-49F0-A759-29CEE07A8C40}"/>
              </a:ext>
            </a:extLst>
          </p:cNvPr>
          <p:cNvSpPr txBox="1">
            <a:spLocks/>
          </p:cNvSpPr>
          <p:nvPr/>
        </p:nvSpPr>
        <p:spPr>
          <a:xfrm>
            <a:off x="3895606" y="495500"/>
            <a:ext cx="4488050" cy="67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latin typeface="Adobe Gothic Std B" pitchFamily="34" charset="-128"/>
                <a:ea typeface="Adobe Gothic Std B" pitchFamily="34" charset="-128"/>
              </a:rPr>
              <a:t>Introduction</a:t>
            </a:r>
            <a:endParaRPr lang="en-US" sz="54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="" xmlns:a16="http://schemas.microsoft.com/office/drawing/2014/main" id="{B9722F28-AFE3-4A52-A9B9-C88EF09DAF9E}"/>
              </a:ext>
            </a:extLst>
          </p:cNvPr>
          <p:cNvSpPr txBox="1">
            <a:spLocks/>
          </p:cNvSpPr>
          <p:nvPr/>
        </p:nvSpPr>
        <p:spPr>
          <a:xfrm>
            <a:off x="3226447" y="3167117"/>
            <a:ext cx="5826368" cy="2143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800" b="1" dirty="0">
                <a:latin typeface="Adobe Gothic Std B" pitchFamily="34" charset="-128"/>
                <a:ea typeface="Adobe Gothic Std B" pitchFamily="34" charset="-128"/>
              </a:rPr>
              <a:t>Farmify Agro Innovations Ltd (Farmfunds Africa™) is a duly registered </a:t>
            </a:r>
            <a:r>
              <a:rPr lang="en-GB" sz="1800" b="1" dirty="0" err="1">
                <a:latin typeface="Adobe Gothic Std B" pitchFamily="34" charset="-128"/>
                <a:ea typeface="Adobe Gothic Std B" pitchFamily="34" charset="-128"/>
              </a:rPr>
              <a:t>AgriTech</a:t>
            </a:r>
            <a:r>
              <a:rPr lang="en-GB" sz="1800" b="1" dirty="0">
                <a:latin typeface="Adobe Gothic Std B" pitchFamily="34" charset="-128"/>
                <a:ea typeface="Adobe Gothic Std B" pitchFamily="34" charset="-128"/>
              </a:rPr>
              <a:t> Firm, established to empower African Farmers whilst enabling individual </a:t>
            </a:r>
            <a:r>
              <a:rPr lang="en-GB" sz="1800" b="1" dirty="0" err="1">
                <a:latin typeface="Adobe Gothic Std B" pitchFamily="34" charset="-128"/>
                <a:ea typeface="Adobe Gothic Std B" pitchFamily="34" charset="-128"/>
              </a:rPr>
              <a:t>Farmfunders</a:t>
            </a:r>
            <a:r>
              <a:rPr lang="en-GB" sz="1800" b="1" dirty="0">
                <a:latin typeface="Adobe Gothic Std B" pitchFamily="34" charset="-128"/>
                <a:ea typeface="Adobe Gothic Std B" pitchFamily="34" charset="-128"/>
              </a:rPr>
              <a:t> earn profits on their farm </a:t>
            </a:r>
            <a:r>
              <a:rPr lang="en-GB" sz="1800" b="1" dirty="0" smtClean="0">
                <a:latin typeface="Adobe Gothic Std B" pitchFamily="34" charset="-128"/>
                <a:ea typeface="Adobe Gothic Std B" pitchFamily="34" charset="-128"/>
              </a:rPr>
              <a:t>partnership which ultimately helps in strengthening global food security.</a:t>
            </a:r>
            <a:endParaRPr lang="en-GB" sz="1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444" y="5826019"/>
            <a:ext cx="443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We are proudly </a:t>
            </a:r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Africa’s </a:t>
            </a:r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fastest growing </a:t>
            </a:r>
            <a:r>
              <a:rPr lang="en-US" b="1" dirty="0" err="1" smtClean="0">
                <a:latin typeface="Adobe Gothic Std B" pitchFamily="34" charset="-128"/>
                <a:ea typeface="Adobe Gothic Std B" pitchFamily="34" charset="-128"/>
              </a:rPr>
              <a:t>AgriTech</a:t>
            </a:r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 company.</a:t>
            </a:r>
            <a:endParaRPr lang="en-US" b="1" dirty="0">
              <a:latin typeface="Adobe Gothic Std B" pitchFamily="34" charset="-128"/>
              <a:ea typeface="Adobe Gothic Std B" pitchFamily="34" charset="-128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447494" y="1305446"/>
            <a:ext cx="3114576" cy="1778628"/>
            <a:chOff x="4257822" y="1703642"/>
            <a:chExt cx="3356004" cy="1950581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539" y="1703642"/>
              <a:ext cx="2905967" cy="1950581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4257822" y="3253989"/>
              <a:ext cx="3356004" cy="309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Myriad Pro" pitchFamily="34" charset="0"/>
                </a:rPr>
                <a:t>Farmify Agro Innovations Ltd. RC 1627509</a:t>
              </a:r>
              <a:endParaRPr lang="en-US" sz="1100" b="1" dirty="0">
                <a:latin typeface="Myriad Pro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793704" y="2140610"/>
              <a:ext cx="515815" cy="36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Myriad Pro" pitchFamily="34" charset="0"/>
                </a:rPr>
                <a:t>TM</a:t>
              </a:r>
              <a:endParaRPr lang="en-US" sz="1400" b="1" dirty="0">
                <a:latin typeface="Myriad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32F95352-733F-40FD-8E56-69DC081357B2}"/>
              </a:ext>
            </a:extLst>
          </p:cNvPr>
          <p:cNvSpPr/>
          <p:nvPr/>
        </p:nvSpPr>
        <p:spPr>
          <a:xfrm>
            <a:off x="669336" y="454697"/>
            <a:ext cx="10853328" cy="5948606"/>
          </a:xfrm>
          <a:prstGeom prst="frame">
            <a:avLst>
              <a:gd name="adj1" fmla="val 5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3C83438B-6526-40DA-B999-863DC68108B6}"/>
              </a:ext>
            </a:extLst>
          </p:cNvPr>
          <p:cNvGrpSpPr/>
          <p:nvPr/>
        </p:nvGrpSpPr>
        <p:grpSpPr>
          <a:xfrm>
            <a:off x="-255066" y="711592"/>
            <a:ext cx="5061521" cy="5267995"/>
            <a:chOff x="-1162222" y="208347"/>
            <a:chExt cx="5314538" cy="5466700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80D20A58-077D-4FE1-8019-6662D44F9785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-1385407" y="898402"/>
              <a:ext cx="4999830" cy="4553460"/>
            </a:xfrm>
            <a:custGeom>
              <a:avLst/>
              <a:gdLst>
                <a:gd name="connsiteX0" fmla="*/ 518146 w 4809278"/>
                <a:gd name="connsiteY0" fmla="*/ 2748060 h 4379920"/>
                <a:gd name="connsiteX1" fmla="*/ 516675 w 4809278"/>
                <a:gd name="connsiteY1" fmla="*/ 2746287 h 4379920"/>
                <a:gd name="connsiteX2" fmla="*/ 517207 w 4809278"/>
                <a:gd name="connsiteY2" fmla="*/ 2741648 h 4379920"/>
                <a:gd name="connsiteX3" fmla="*/ 584786 w 4809278"/>
                <a:gd name="connsiteY3" fmla="*/ 2923446 h 4379920"/>
                <a:gd name="connsiteX4" fmla="*/ 581396 w 4809278"/>
                <a:gd name="connsiteY4" fmla="*/ 2920240 h 4379920"/>
                <a:gd name="connsiteX5" fmla="*/ 581146 w 4809278"/>
                <a:gd name="connsiteY5" fmla="*/ 2919116 h 4379920"/>
                <a:gd name="connsiteX6" fmla="*/ 592251 w 4809278"/>
                <a:gd name="connsiteY6" fmla="*/ 2928925 h 4379920"/>
                <a:gd name="connsiteX7" fmla="*/ 589765 w 4809278"/>
                <a:gd name="connsiteY7" fmla="*/ 2923509 h 4379920"/>
                <a:gd name="connsiteX8" fmla="*/ 588884 w 4809278"/>
                <a:gd name="connsiteY8" fmla="*/ 2920706 h 4379920"/>
                <a:gd name="connsiteX9" fmla="*/ 591259 w 4809278"/>
                <a:gd name="connsiteY9" fmla="*/ 2922450 h 4379920"/>
                <a:gd name="connsiteX10" fmla="*/ 592251 w 4809278"/>
                <a:gd name="connsiteY10" fmla="*/ 2928925 h 4379920"/>
                <a:gd name="connsiteX11" fmla="*/ 649093 w 4809278"/>
                <a:gd name="connsiteY11" fmla="*/ 3148825 h 4379920"/>
                <a:gd name="connsiteX12" fmla="*/ 648407 w 4809278"/>
                <a:gd name="connsiteY12" fmla="*/ 3149760 h 4379920"/>
                <a:gd name="connsiteX13" fmla="*/ 645359 w 4809278"/>
                <a:gd name="connsiteY13" fmla="*/ 3146086 h 4379920"/>
                <a:gd name="connsiteX14" fmla="*/ 649093 w 4809278"/>
                <a:gd name="connsiteY14" fmla="*/ 3148825 h 4379920"/>
                <a:gd name="connsiteX15" fmla="*/ 740655 w 4809278"/>
                <a:gd name="connsiteY15" fmla="*/ 3227523 h 4379920"/>
                <a:gd name="connsiteX16" fmla="*/ 739131 w 4809278"/>
                <a:gd name="connsiteY16" fmla="*/ 3225687 h 4379920"/>
                <a:gd name="connsiteX17" fmla="*/ 739357 w 4809278"/>
                <a:gd name="connsiteY17" fmla="*/ 3223710 h 4379920"/>
                <a:gd name="connsiteX18" fmla="*/ 850810 w 4809278"/>
                <a:gd name="connsiteY18" fmla="*/ 3406085 h 4379920"/>
                <a:gd name="connsiteX19" fmla="*/ 785905 w 4809278"/>
                <a:gd name="connsiteY19" fmla="*/ 3306718 h 4379920"/>
                <a:gd name="connsiteX20" fmla="*/ 750861 w 4809278"/>
                <a:gd name="connsiteY20" fmla="*/ 3229267 h 4379920"/>
                <a:gd name="connsiteX21" fmla="*/ 747128 w 4809278"/>
                <a:gd name="connsiteY21" fmla="*/ 3226528 h 4379920"/>
                <a:gd name="connsiteX22" fmla="*/ 746137 w 4809278"/>
                <a:gd name="connsiteY22" fmla="*/ 3220053 h 4379920"/>
                <a:gd name="connsiteX23" fmla="*/ 739662 w 4809278"/>
                <a:gd name="connsiteY23" fmla="*/ 3221049 h 4379920"/>
                <a:gd name="connsiteX24" fmla="*/ 739357 w 4809278"/>
                <a:gd name="connsiteY24" fmla="*/ 3223710 h 4379920"/>
                <a:gd name="connsiteX25" fmla="*/ 728606 w 4809278"/>
                <a:gd name="connsiteY25" fmla="*/ 3192098 h 4379920"/>
                <a:gd name="connsiteX26" fmla="*/ 704618 w 4809278"/>
                <a:gd name="connsiteY26" fmla="*/ 3143598 h 4379920"/>
                <a:gd name="connsiteX27" fmla="*/ 699895 w 4809278"/>
                <a:gd name="connsiteY27" fmla="*/ 3134383 h 4379920"/>
                <a:gd name="connsiteX28" fmla="*/ 698904 w 4809278"/>
                <a:gd name="connsiteY28" fmla="*/ 3127908 h 4379920"/>
                <a:gd name="connsiteX29" fmla="*/ 688698 w 4809278"/>
                <a:gd name="connsiteY29" fmla="*/ 3126165 h 4379920"/>
                <a:gd name="connsiteX30" fmla="*/ 681003 w 4809278"/>
                <a:gd name="connsiteY30" fmla="*/ 3097525 h 4379920"/>
                <a:gd name="connsiteX31" fmla="*/ 586536 w 4809278"/>
                <a:gd name="connsiteY31" fmla="*/ 2913235 h 4379920"/>
                <a:gd name="connsiteX32" fmla="*/ 588884 w 4809278"/>
                <a:gd name="connsiteY32" fmla="*/ 2920706 h 4379920"/>
                <a:gd name="connsiteX33" fmla="*/ 587527 w 4809278"/>
                <a:gd name="connsiteY33" fmla="*/ 2919710 h 4379920"/>
                <a:gd name="connsiteX34" fmla="*/ 582804 w 4809278"/>
                <a:gd name="connsiteY34" fmla="*/ 2910496 h 4379920"/>
                <a:gd name="connsiteX35" fmla="*/ 580062 w 4809278"/>
                <a:gd name="connsiteY35" fmla="*/ 2914231 h 4379920"/>
                <a:gd name="connsiteX36" fmla="*/ 581146 w 4809278"/>
                <a:gd name="connsiteY36" fmla="*/ 2919116 h 4379920"/>
                <a:gd name="connsiteX37" fmla="*/ 570607 w 4809278"/>
                <a:gd name="connsiteY37" fmla="*/ 2906574 h 4379920"/>
                <a:gd name="connsiteX38" fmla="*/ 555686 w 4809278"/>
                <a:gd name="connsiteY38" fmla="*/ 2884845 h 4379920"/>
                <a:gd name="connsiteX39" fmla="*/ 559418 w 4809278"/>
                <a:gd name="connsiteY39" fmla="*/ 2887585 h 4379920"/>
                <a:gd name="connsiteX40" fmla="*/ 554694 w 4809278"/>
                <a:gd name="connsiteY40" fmla="*/ 2878370 h 4379920"/>
                <a:gd name="connsiteX41" fmla="*/ 553704 w 4809278"/>
                <a:gd name="connsiteY41" fmla="*/ 2871895 h 4379920"/>
                <a:gd name="connsiteX42" fmla="*/ 526400 w 4809278"/>
                <a:gd name="connsiteY42" fmla="*/ 2804436 h 4379920"/>
                <a:gd name="connsiteX43" fmla="*/ 518146 w 4809278"/>
                <a:gd name="connsiteY43" fmla="*/ 2748060 h 4379920"/>
                <a:gd name="connsiteX44" fmla="*/ 518198 w 4809278"/>
                <a:gd name="connsiteY44" fmla="*/ 2748122 h 4379920"/>
                <a:gd name="connsiteX45" fmla="*/ 524671 w 4809278"/>
                <a:gd name="connsiteY45" fmla="*/ 2747127 h 4379920"/>
                <a:gd name="connsiteX46" fmla="*/ 520940 w 4809278"/>
                <a:gd name="connsiteY46" fmla="*/ 2744388 h 4379920"/>
                <a:gd name="connsiteX47" fmla="*/ 517207 w 4809278"/>
                <a:gd name="connsiteY47" fmla="*/ 2741648 h 4379920"/>
                <a:gd name="connsiteX48" fmla="*/ 516217 w 4809278"/>
                <a:gd name="connsiteY48" fmla="*/ 2735173 h 4379920"/>
                <a:gd name="connsiteX49" fmla="*/ 511263 w 4809278"/>
                <a:gd name="connsiteY49" fmla="*/ 2702797 h 4379920"/>
                <a:gd name="connsiteX50" fmla="*/ 509512 w 4809278"/>
                <a:gd name="connsiteY50" fmla="*/ 2713009 h 4379920"/>
                <a:gd name="connsiteX51" fmla="*/ 505778 w 4809278"/>
                <a:gd name="connsiteY51" fmla="*/ 2710269 h 4379920"/>
                <a:gd name="connsiteX52" fmla="*/ 502046 w 4809278"/>
                <a:gd name="connsiteY52" fmla="*/ 2707529 h 4379920"/>
                <a:gd name="connsiteX53" fmla="*/ 503038 w 4809278"/>
                <a:gd name="connsiteY53" fmla="*/ 2714004 h 4379920"/>
                <a:gd name="connsiteX54" fmla="*/ 487877 w 4809278"/>
                <a:gd name="connsiteY54" fmla="*/ 2679885 h 4379920"/>
                <a:gd name="connsiteX55" fmla="*/ 491609 w 4809278"/>
                <a:gd name="connsiteY55" fmla="*/ 2682626 h 4379920"/>
                <a:gd name="connsiteX56" fmla="*/ 492599 w 4809278"/>
                <a:gd name="connsiteY56" fmla="*/ 2689100 h 4379920"/>
                <a:gd name="connsiteX57" fmla="*/ 496333 w 4809278"/>
                <a:gd name="connsiteY57" fmla="*/ 2691840 h 4379920"/>
                <a:gd name="connsiteX58" fmla="*/ 494351 w 4809278"/>
                <a:gd name="connsiteY58" fmla="*/ 2678890 h 4379920"/>
                <a:gd name="connsiteX59" fmla="*/ 493360 w 4809278"/>
                <a:gd name="connsiteY59" fmla="*/ 2672415 h 4379920"/>
                <a:gd name="connsiteX60" fmla="*/ 491907 w 4809278"/>
                <a:gd name="connsiteY60" fmla="*/ 2619618 h 4379920"/>
                <a:gd name="connsiteX61" fmla="*/ 466310 w 4809278"/>
                <a:gd name="connsiteY61" fmla="*/ 2560597 h 4379920"/>
                <a:gd name="connsiteX62" fmla="*/ 469052 w 4809278"/>
                <a:gd name="connsiteY62" fmla="*/ 2556861 h 4379920"/>
                <a:gd name="connsiteX63" fmla="*/ 464328 w 4809278"/>
                <a:gd name="connsiteY63" fmla="*/ 2547646 h 4379920"/>
                <a:gd name="connsiteX64" fmla="*/ 467070 w 4809278"/>
                <a:gd name="connsiteY64" fmla="*/ 2543911 h 4379920"/>
                <a:gd name="connsiteX65" fmla="*/ 463337 w 4809278"/>
                <a:gd name="connsiteY65" fmla="*/ 2541171 h 4379920"/>
                <a:gd name="connsiteX66" fmla="*/ 454651 w 4809278"/>
                <a:gd name="connsiteY66" fmla="*/ 2506057 h 4379920"/>
                <a:gd name="connsiteX67" fmla="*/ 450158 w 4809278"/>
                <a:gd name="connsiteY67" fmla="*/ 2520003 h 4379920"/>
                <a:gd name="connsiteX68" fmla="*/ 446426 w 4809278"/>
                <a:gd name="connsiteY68" fmla="*/ 2517263 h 4379920"/>
                <a:gd name="connsiteX69" fmla="*/ 447417 w 4809278"/>
                <a:gd name="connsiteY69" fmla="*/ 2523739 h 4379920"/>
                <a:gd name="connsiteX70" fmla="*/ 444675 w 4809278"/>
                <a:gd name="connsiteY70" fmla="*/ 2527474 h 4379920"/>
                <a:gd name="connsiteX71" fmla="*/ 434006 w 4809278"/>
                <a:gd name="connsiteY71" fmla="*/ 2479410 h 4379920"/>
                <a:gd name="connsiteX72" fmla="*/ 446956 w 4809278"/>
                <a:gd name="connsiteY72" fmla="*/ 2477418 h 4379920"/>
                <a:gd name="connsiteX73" fmla="*/ 446263 w 4809278"/>
                <a:gd name="connsiteY73" fmla="*/ 2407937 h 4379920"/>
                <a:gd name="connsiteX74" fmla="*/ 425388 w 4809278"/>
                <a:gd name="connsiteY74" fmla="*/ 2358129 h 4379920"/>
                <a:gd name="connsiteX75" fmla="*/ 421955 w 4809278"/>
                <a:gd name="connsiteY75" fmla="*/ 2292382 h 4379920"/>
                <a:gd name="connsiteX76" fmla="*/ 407784 w 4809278"/>
                <a:gd name="connsiteY76" fmla="*/ 2264739 h 4379920"/>
                <a:gd name="connsiteX77" fmla="*/ 374857 w 4809278"/>
                <a:gd name="connsiteY77" fmla="*/ 2027904 h 4379920"/>
                <a:gd name="connsiteX78" fmla="*/ 373500 w 4809278"/>
                <a:gd name="connsiteY78" fmla="*/ 2170602 h 4379920"/>
                <a:gd name="connsiteX79" fmla="*/ 401772 w 4809278"/>
                <a:gd name="connsiteY79" fmla="*/ 2312055 h 4379920"/>
                <a:gd name="connsiteX80" fmla="*/ 398039 w 4809278"/>
                <a:gd name="connsiteY80" fmla="*/ 2309317 h 4379920"/>
                <a:gd name="connsiteX81" fmla="*/ 393316 w 4809278"/>
                <a:gd name="connsiteY81" fmla="*/ 2300103 h 4379920"/>
                <a:gd name="connsiteX82" fmla="*/ 394308 w 4809278"/>
                <a:gd name="connsiteY82" fmla="*/ 2306577 h 4379920"/>
                <a:gd name="connsiteX83" fmla="*/ 392555 w 4809278"/>
                <a:gd name="connsiteY83" fmla="*/ 2316787 h 4379920"/>
                <a:gd name="connsiteX84" fmla="*/ 389584 w 4809278"/>
                <a:gd name="connsiteY84" fmla="*/ 2297362 h 4379920"/>
                <a:gd name="connsiteX85" fmla="*/ 399193 w 4809278"/>
                <a:gd name="connsiteY85" fmla="*/ 2425118 h 4379920"/>
                <a:gd name="connsiteX86" fmla="*/ 443386 w 4809278"/>
                <a:gd name="connsiteY86" fmla="*/ 2584006 h 4379920"/>
                <a:gd name="connsiteX87" fmla="*/ 473178 w 4809278"/>
                <a:gd name="connsiteY87" fmla="*/ 2692089 h 4379920"/>
                <a:gd name="connsiteX88" fmla="*/ 514927 w 4809278"/>
                <a:gd name="connsiteY88" fmla="*/ 2791705 h 4379920"/>
                <a:gd name="connsiteX89" fmla="*/ 547230 w 4809278"/>
                <a:gd name="connsiteY89" fmla="*/ 2872891 h 4379920"/>
                <a:gd name="connsiteX90" fmla="*/ 548220 w 4809278"/>
                <a:gd name="connsiteY90" fmla="*/ 2879367 h 4379920"/>
                <a:gd name="connsiteX91" fmla="*/ 552943 w 4809278"/>
                <a:gd name="connsiteY91" fmla="*/ 2888580 h 4379920"/>
                <a:gd name="connsiteX92" fmla="*/ 645659 w 4809278"/>
                <a:gd name="connsiteY92" fmla="*/ 3083080 h 4379920"/>
                <a:gd name="connsiteX93" fmla="*/ 626236 w 4809278"/>
                <a:gd name="connsiteY93" fmla="*/ 3086068 h 4379920"/>
                <a:gd name="connsiteX94" fmla="*/ 631190 w 4809278"/>
                <a:gd name="connsiteY94" fmla="*/ 3118443 h 4379920"/>
                <a:gd name="connsiteX95" fmla="*/ 626467 w 4809278"/>
                <a:gd name="connsiteY95" fmla="*/ 3109229 h 4379920"/>
                <a:gd name="connsiteX96" fmla="*/ 621743 w 4809278"/>
                <a:gd name="connsiteY96" fmla="*/ 3100014 h 4379920"/>
                <a:gd name="connsiteX97" fmla="*/ 622735 w 4809278"/>
                <a:gd name="connsiteY97" fmla="*/ 3106489 h 4379920"/>
                <a:gd name="connsiteX98" fmla="*/ 627457 w 4809278"/>
                <a:gd name="connsiteY98" fmla="*/ 3115704 h 4379920"/>
                <a:gd name="connsiteX99" fmla="*/ 628449 w 4809278"/>
                <a:gd name="connsiteY99" fmla="*/ 3122179 h 4379920"/>
                <a:gd name="connsiteX100" fmla="*/ 638886 w 4809278"/>
                <a:gd name="connsiteY100" fmla="*/ 3147083 h 4379920"/>
                <a:gd name="connsiteX101" fmla="*/ 642618 w 4809278"/>
                <a:gd name="connsiteY101" fmla="*/ 3149822 h 4379920"/>
                <a:gd name="connsiteX102" fmla="*/ 646351 w 4809278"/>
                <a:gd name="connsiteY102" fmla="*/ 3152562 h 4379920"/>
                <a:gd name="connsiteX103" fmla="*/ 646693 w 4809278"/>
                <a:gd name="connsiteY103" fmla="*/ 3152095 h 4379920"/>
                <a:gd name="connsiteX104" fmla="*/ 648407 w 4809278"/>
                <a:gd name="connsiteY104" fmla="*/ 3149760 h 4379920"/>
                <a:gd name="connsiteX105" fmla="*/ 651455 w 4809278"/>
                <a:gd name="connsiteY105" fmla="*/ 3153434 h 4379920"/>
                <a:gd name="connsiteX106" fmla="*/ 657548 w 4809278"/>
                <a:gd name="connsiteY106" fmla="*/ 3160780 h 4379920"/>
                <a:gd name="connsiteX107" fmla="*/ 660060 w 4809278"/>
                <a:gd name="connsiteY107" fmla="*/ 3133884 h 4379920"/>
                <a:gd name="connsiteX108" fmla="*/ 684435 w 4809278"/>
                <a:gd name="connsiteY108" fmla="*/ 3163270 h 4379920"/>
                <a:gd name="connsiteX109" fmla="*/ 690910 w 4809278"/>
                <a:gd name="connsiteY109" fmla="*/ 3162275 h 4379920"/>
                <a:gd name="connsiteX110" fmla="*/ 688168 w 4809278"/>
                <a:gd name="connsiteY110" fmla="*/ 3166011 h 4379920"/>
                <a:gd name="connsiteX111" fmla="*/ 691900 w 4809278"/>
                <a:gd name="connsiteY111" fmla="*/ 3168750 h 4379920"/>
                <a:gd name="connsiteX112" fmla="*/ 695633 w 4809278"/>
                <a:gd name="connsiteY112" fmla="*/ 3171489 h 4379920"/>
                <a:gd name="connsiteX113" fmla="*/ 699366 w 4809278"/>
                <a:gd name="connsiteY113" fmla="*/ 3174229 h 4379920"/>
                <a:gd name="connsiteX114" fmla="*/ 738903 w 4809278"/>
                <a:gd name="connsiteY114" fmla="*/ 3237734 h 4379920"/>
                <a:gd name="connsiteX115" fmla="*/ 741645 w 4809278"/>
                <a:gd name="connsiteY115" fmla="*/ 3233998 h 4379920"/>
                <a:gd name="connsiteX116" fmla="*/ 742636 w 4809278"/>
                <a:gd name="connsiteY116" fmla="*/ 3240474 h 4379920"/>
                <a:gd name="connsiteX117" fmla="*/ 748349 w 4809278"/>
                <a:gd name="connsiteY117" fmla="*/ 3256163 h 4379920"/>
                <a:gd name="connsiteX118" fmla="*/ 754824 w 4809278"/>
                <a:gd name="connsiteY118" fmla="*/ 3255167 h 4379920"/>
                <a:gd name="connsiteX119" fmla="*/ 786136 w 4809278"/>
                <a:gd name="connsiteY119" fmla="*/ 3329879 h 4379920"/>
                <a:gd name="connsiteX120" fmla="*/ 850810 w 4809278"/>
                <a:gd name="connsiteY120" fmla="*/ 3406085 h 4379920"/>
                <a:gd name="connsiteX121" fmla="*/ 1572411 w 4809278"/>
                <a:gd name="connsiteY121" fmla="*/ 4078582 h 4379920"/>
                <a:gd name="connsiteX122" fmla="*/ 1540366 w 4809278"/>
                <a:gd name="connsiteY122" fmla="*/ 4059204 h 4379920"/>
                <a:gd name="connsiteX123" fmla="*/ 1496795 w 4809278"/>
                <a:gd name="connsiteY123" fmla="*/ 4063590 h 4379920"/>
                <a:gd name="connsiteX124" fmla="*/ 1520184 w 4809278"/>
                <a:gd name="connsiteY124" fmla="*/ 4031188 h 4379920"/>
                <a:gd name="connsiteX125" fmla="*/ 1426888 w 4809278"/>
                <a:gd name="connsiteY125" fmla="*/ 4016254 h 4379920"/>
                <a:gd name="connsiteX126" fmla="*/ 1302012 w 4809278"/>
                <a:gd name="connsiteY126" fmla="*/ 4026873 h 4379920"/>
                <a:gd name="connsiteX127" fmla="*/ 1372236 w 4809278"/>
                <a:gd name="connsiteY127" fmla="*/ 4049419 h 4379920"/>
                <a:gd name="connsiteX128" fmla="*/ 1462972 w 4809278"/>
                <a:gd name="connsiteY128" fmla="*/ 4069635 h 4379920"/>
                <a:gd name="connsiteX129" fmla="*/ 1572411 w 4809278"/>
                <a:gd name="connsiteY129" fmla="*/ 4078582 h 4379920"/>
                <a:gd name="connsiteX130" fmla="*/ 3123180 w 4809278"/>
                <a:gd name="connsiteY130" fmla="*/ 4003152 h 4379920"/>
                <a:gd name="connsiteX131" fmla="*/ 3108653 w 4809278"/>
                <a:gd name="connsiteY131" fmla="*/ 4008531 h 4379920"/>
                <a:gd name="connsiteX132" fmla="*/ 3117774 w 4809278"/>
                <a:gd name="connsiteY132" fmla="*/ 3999963 h 4379920"/>
                <a:gd name="connsiteX133" fmla="*/ 3234673 w 4809278"/>
                <a:gd name="connsiteY133" fmla="*/ 3964303 h 4379920"/>
                <a:gd name="connsiteX134" fmla="*/ 2830129 w 4809278"/>
                <a:gd name="connsiteY134" fmla="*/ 3948864 h 4379920"/>
                <a:gd name="connsiteX135" fmla="*/ 2874332 w 4809278"/>
                <a:gd name="connsiteY135" fmla="*/ 3984233 h 4379920"/>
                <a:gd name="connsiteX136" fmla="*/ 2598607 w 4809278"/>
                <a:gd name="connsiteY136" fmla="*/ 4032935 h 4379920"/>
                <a:gd name="connsiteX137" fmla="*/ 2485972 w 4809278"/>
                <a:gd name="connsiteY137" fmla="*/ 4049684 h 4379920"/>
                <a:gd name="connsiteX138" fmla="*/ 2447334 w 4809278"/>
                <a:gd name="connsiteY138" fmla="*/ 4051989 h 4379920"/>
                <a:gd name="connsiteX139" fmla="*/ 2249852 w 4809278"/>
                <a:gd name="connsiteY139" fmla="*/ 4027867 h 4379920"/>
                <a:gd name="connsiteX140" fmla="*/ 2201479 w 4809278"/>
                <a:gd name="connsiteY140" fmla="*/ 4024244 h 4379920"/>
                <a:gd name="connsiteX141" fmla="*/ 1845915 w 4809278"/>
                <a:gd name="connsiteY141" fmla="*/ 3955539 h 4379920"/>
                <a:gd name="connsiteX142" fmla="*/ 1749075 w 4809278"/>
                <a:gd name="connsiteY142" fmla="*/ 3915596 h 4379920"/>
                <a:gd name="connsiteX143" fmla="*/ 1692952 w 4809278"/>
                <a:gd name="connsiteY143" fmla="*/ 3907101 h 4379920"/>
                <a:gd name="connsiteX144" fmla="*/ 1696280 w 4809278"/>
                <a:gd name="connsiteY144" fmla="*/ 3907831 h 4379920"/>
                <a:gd name="connsiteX145" fmla="*/ 1690565 w 4809278"/>
                <a:gd name="connsiteY145" fmla="*/ 3908524 h 4379920"/>
                <a:gd name="connsiteX146" fmla="*/ 1676708 w 4809278"/>
                <a:gd name="connsiteY146" fmla="*/ 3916786 h 4379920"/>
                <a:gd name="connsiteX147" fmla="*/ 1679261 w 4809278"/>
                <a:gd name="connsiteY147" fmla="*/ 3920915 h 4379920"/>
                <a:gd name="connsiteX148" fmla="*/ 1697480 w 4809278"/>
                <a:gd name="connsiteY148" fmla="*/ 3931932 h 4379920"/>
                <a:gd name="connsiteX149" fmla="*/ 1742282 w 4809278"/>
                <a:gd name="connsiteY149" fmla="*/ 3944273 h 4379920"/>
                <a:gd name="connsiteX150" fmla="*/ 1736705 w 4809278"/>
                <a:gd name="connsiteY150" fmla="*/ 3944553 h 4379920"/>
                <a:gd name="connsiteX151" fmla="*/ 1559512 w 4809278"/>
                <a:gd name="connsiteY151" fmla="*/ 3900044 h 4379920"/>
                <a:gd name="connsiteX152" fmla="*/ 1577836 w 4809278"/>
                <a:gd name="connsiteY152" fmla="*/ 3901038 h 4379920"/>
                <a:gd name="connsiteX153" fmla="*/ 1641756 w 4809278"/>
                <a:gd name="connsiteY153" fmla="*/ 3901553 h 4379920"/>
                <a:gd name="connsiteX154" fmla="*/ 1578838 w 4809278"/>
                <a:gd name="connsiteY154" fmla="*/ 3882713 h 4379920"/>
                <a:gd name="connsiteX155" fmla="*/ 1579841 w 4809278"/>
                <a:gd name="connsiteY155" fmla="*/ 3864389 h 4379920"/>
                <a:gd name="connsiteX156" fmla="*/ 1535433 w 4809278"/>
                <a:gd name="connsiteY156" fmla="*/ 3853763 h 4379920"/>
                <a:gd name="connsiteX157" fmla="*/ 1492775 w 4809278"/>
                <a:gd name="connsiteY157" fmla="*/ 3843447 h 4379920"/>
                <a:gd name="connsiteX158" fmla="*/ 1404328 w 4809278"/>
                <a:gd name="connsiteY158" fmla="*/ 3840835 h 4379920"/>
                <a:gd name="connsiteX159" fmla="*/ 1458222 w 4809278"/>
                <a:gd name="connsiteY159" fmla="*/ 3881878 h 4379920"/>
                <a:gd name="connsiteX160" fmla="*/ 1605871 w 4809278"/>
                <a:gd name="connsiteY160" fmla="*/ 3971909 h 4379920"/>
                <a:gd name="connsiteX161" fmla="*/ 1847189 w 4809278"/>
                <a:gd name="connsiteY161" fmla="*/ 4062198 h 4379920"/>
                <a:gd name="connsiteX162" fmla="*/ 2084851 w 4809278"/>
                <a:gd name="connsiteY162" fmla="*/ 4122665 h 4379920"/>
                <a:gd name="connsiteX163" fmla="*/ 2145122 w 4809278"/>
                <a:gd name="connsiteY163" fmla="*/ 4087602 h 4379920"/>
                <a:gd name="connsiteX164" fmla="*/ 2207994 w 4809278"/>
                <a:gd name="connsiteY164" fmla="*/ 4104781 h 4379920"/>
                <a:gd name="connsiteX165" fmla="*/ 2211715 w 4809278"/>
                <a:gd name="connsiteY165" fmla="*/ 4105153 h 4379920"/>
                <a:gd name="connsiteX166" fmla="*/ 2208907 w 4809278"/>
                <a:gd name="connsiteY166" fmla="*/ 4108839 h 4379920"/>
                <a:gd name="connsiteX167" fmla="*/ 2213314 w 4809278"/>
                <a:gd name="connsiteY167" fmla="*/ 4108100 h 4379920"/>
                <a:gd name="connsiteX168" fmla="*/ 2206698 w 4809278"/>
                <a:gd name="connsiteY168" fmla="*/ 4111740 h 4379920"/>
                <a:gd name="connsiteX169" fmla="*/ 2193879 w 4809278"/>
                <a:gd name="connsiteY169" fmla="*/ 4128575 h 4379920"/>
                <a:gd name="connsiteX170" fmla="*/ 2199006 w 4809278"/>
                <a:gd name="connsiteY170" fmla="*/ 4132351 h 4379920"/>
                <a:gd name="connsiteX171" fmla="*/ 2226569 w 4809278"/>
                <a:gd name="connsiteY171" fmla="*/ 4136839 h 4379920"/>
                <a:gd name="connsiteX172" fmla="*/ 2662085 w 4809278"/>
                <a:gd name="connsiteY172" fmla="*/ 4068264 h 4379920"/>
                <a:gd name="connsiteX173" fmla="*/ 3079911 w 4809278"/>
                <a:gd name="connsiteY173" fmla="*/ 4021798 h 4379920"/>
                <a:gd name="connsiteX174" fmla="*/ 3090961 w 4809278"/>
                <a:gd name="connsiteY174" fmla="*/ 4030641 h 4379920"/>
                <a:gd name="connsiteX175" fmla="*/ 3099807 w 4809278"/>
                <a:gd name="connsiteY175" fmla="*/ 4019586 h 4379920"/>
                <a:gd name="connsiteX176" fmla="*/ 3139600 w 4809278"/>
                <a:gd name="connsiteY176" fmla="*/ 4015161 h 4379920"/>
                <a:gd name="connsiteX177" fmla="*/ 3128550 w 4809278"/>
                <a:gd name="connsiteY177" fmla="*/ 4006319 h 4379920"/>
                <a:gd name="connsiteX178" fmla="*/ 3123180 w 4809278"/>
                <a:gd name="connsiteY178" fmla="*/ 4003152 h 4379920"/>
                <a:gd name="connsiteX179" fmla="*/ 3143267 w 4809278"/>
                <a:gd name="connsiteY179" fmla="*/ 3995712 h 4379920"/>
                <a:gd name="connsiteX180" fmla="*/ 3234673 w 4809278"/>
                <a:gd name="connsiteY180" fmla="*/ 3964303 h 4379920"/>
                <a:gd name="connsiteX181" fmla="*/ 4660534 w 4809278"/>
                <a:gd name="connsiteY181" fmla="*/ 3048064 h 4379920"/>
                <a:gd name="connsiteX182" fmla="*/ 4582830 w 4809278"/>
                <a:gd name="connsiteY182" fmla="*/ 3128761 h 4379920"/>
                <a:gd name="connsiteX183" fmla="*/ 4421763 w 4809278"/>
                <a:gd name="connsiteY183" fmla="*/ 3294702 h 4379920"/>
                <a:gd name="connsiteX184" fmla="*/ 4423728 w 4809278"/>
                <a:gd name="connsiteY184" fmla="*/ 3316761 h 4379920"/>
                <a:gd name="connsiteX185" fmla="*/ 4400496 w 4809278"/>
                <a:gd name="connsiteY185" fmla="*/ 3413324 h 4379920"/>
                <a:gd name="connsiteX186" fmla="*/ 4129751 w 4809278"/>
                <a:gd name="connsiteY186" fmla="*/ 3601666 h 4379920"/>
                <a:gd name="connsiteX187" fmla="*/ 3879654 w 4809278"/>
                <a:gd name="connsiteY187" fmla="*/ 3811919 h 4379920"/>
                <a:gd name="connsiteX188" fmla="*/ 3863502 w 4809278"/>
                <a:gd name="connsiteY188" fmla="*/ 3823465 h 4379920"/>
                <a:gd name="connsiteX189" fmla="*/ 3787169 w 4809278"/>
                <a:gd name="connsiteY189" fmla="*/ 3902523 h 4379920"/>
                <a:gd name="connsiteX190" fmla="*/ 3451470 w 4809278"/>
                <a:gd name="connsiteY190" fmla="*/ 4076440 h 4379920"/>
                <a:gd name="connsiteX191" fmla="*/ 3337453 w 4809278"/>
                <a:gd name="connsiteY191" fmla="*/ 4129548 h 4379920"/>
                <a:gd name="connsiteX192" fmla="*/ 2749638 w 4809278"/>
                <a:gd name="connsiteY192" fmla="*/ 4320867 h 4379920"/>
                <a:gd name="connsiteX193" fmla="*/ 2625545 w 4809278"/>
                <a:gd name="connsiteY193" fmla="*/ 4351630 h 4379920"/>
                <a:gd name="connsiteX194" fmla="*/ 2546205 w 4809278"/>
                <a:gd name="connsiteY194" fmla="*/ 4379920 h 4379920"/>
                <a:gd name="connsiteX195" fmla="*/ 2293089 w 4809278"/>
                <a:gd name="connsiteY195" fmla="*/ 4346377 h 4379920"/>
                <a:gd name="connsiteX196" fmla="*/ 2106256 w 4809278"/>
                <a:gd name="connsiteY196" fmla="*/ 4347860 h 4379920"/>
                <a:gd name="connsiteX197" fmla="*/ 1990185 w 4809278"/>
                <a:gd name="connsiteY197" fmla="*/ 4326870 h 4379920"/>
                <a:gd name="connsiteX198" fmla="*/ 1815397 w 4809278"/>
                <a:gd name="connsiteY198" fmla="*/ 4270686 h 4379920"/>
                <a:gd name="connsiteX199" fmla="*/ 1330669 w 4809278"/>
                <a:gd name="connsiteY199" fmla="*/ 4104664 h 4379920"/>
                <a:gd name="connsiteX200" fmla="*/ 1256989 w 4809278"/>
                <a:gd name="connsiteY200" fmla="*/ 4077371 h 4379920"/>
                <a:gd name="connsiteX201" fmla="*/ 1183150 w 4809278"/>
                <a:gd name="connsiteY201" fmla="*/ 4036955 h 4379920"/>
                <a:gd name="connsiteX202" fmla="*/ 1168340 w 4809278"/>
                <a:gd name="connsiteY202" fmla="*/ 4012504 h 4379920"/>
                <a:gd name="connsiteX203" fmla="*/ 1206640 w 4809278"/>
                <a:gd name="connsiteY203" fmla="*/ 3999996 h 4379920"/>
                <a:gd name="connsiteX204" fmla="*/ 1210194 w 4809278"/>
                <a:gd name="connsiteY204" fmla="*/ 4000185 h 4379920"/>
                <a:gd name="connsiteX205" fmla="*/ 1248086 w 4809278"/>
                <a:gd name="connsiteY205" fmla="*/ 4011463 h 4379920"/>
                <a:gd name="connsiteX206" fmla="*/ 1268486 w 4809278"/>
                <a:gd name="connsiteY206" fmla="*/ 4019248 h 4379920"/>
                <a:gd name="connsiteX207" fmla="*/ 1291826 w 4809278"/>
                <a:gd name="connsiteY207" fmla="*/ 4014642 h 4379920"/>
                <a:gd name="connsiteX208" fmla="*/ 1282118 w 4809278"/>
                <a:gd name="connsiteY208" fmla="*/ 3990747 h 4379920"/>
                <a:gd name="connsiteX209" fmla="*/ 1273560 w 4809278"/>
                <a:gd name="connsiteY209" fmla="*/ 3985445 h 4379920"/>
                <a:gd name="connsiteX210" fmla="*/ 1266462 w 4809278"/>
                <a:gd name="connsiteY210" fmla="*/ 3979509 h 4379920"/>
                <a:gd name="connsiteX211" fmla="*/ 1254114 w 4809278"/>
                <a:gd name="connsiteY211" fmla="*/ 3954332 h 4379920"/>
                <a:gd name="connsiteX212" fmla="*/ 1186093 w 4809278"/>
                <a:gd name="connsiteY212" fmla="*/ 3922493 h 4379920"/>
                <a:gd name="connsiteX213" fmla="*/ 1148191 w 4809278"/>
                <a:gd name="connsiteY213" fmla="*/ 3916773 h 4379920"/>
                <a:gd name="connsiteX214" fmla="*/ 975926 w 4809278"/>
                <a:gd name="connsiteY214" fmla="*/ 3775472 h 4379920"/>
                <a:gd name="connsiteX215" fmla="*/ 762058 w 4809278"/>
                <a:gd name="connsiteY215" fmla="*/ 3558543 h 4379920"/>
                <a:gd name="connsiteX216" fmla="*/ 590014 w 4809278"/>
                <a:gd name="connsiteY216" fmla="*/ 3345973 h 4379920"/>
                <a:gd name="connsiteX217" fmla="*/ 494854 w 4809278"/>
                <a:gd name="connsiteY217" fmla="*/ 3202350 h 4379920"/>
                <a:gd name="connsiteX218" fmla="*/ 442093 w 4809278"/>
                <a:gd name="connsiteY218" fmla="*/ 3148940 h 4379920"/>
                <a:gd name="connsiteX219" fmla="*/ 425307 w 4809278"/>
                <a:gd name="connsiteY219" fmla="*/ 3107989 h 4379920"/>
                <a:gd name="connsiteX220" fmla="*/ 432133 w 4809278"/>
                <a:gd name="connsiteY220" fmla="*/ 3212991 h 4379920"/>
                <a:gd name="connsiteX221" fmla="*/ 597269 w 4809278"/>
                <a:gd name="connsiteY221" fmla="*/ 3416070 h 4379920"/>
                <a:gd name="connsiteX222" fmla="*/ 646515 w 4809278"/>
                <a:gd name="connsiteY222" fmla="*/ 3498091 h 4379920"/>
                <a:gd name="connsiteX223" fmla="*/ 631308 w 4809278"/>
                <a:gd name="connsiteY223" fmla="*/ 3491866 h 4379920"/>
                <a:gd name="connsiteX224" fmla="*/ 616823 w 4809278"/>
                <a:gd name="connsiteY224" fmla="*/ 3488104 h 4379920"/>
                <a:gd name="connsiteX225" fmla="*/ 513324 w 4809278"/>
                <a:gd name="connsiteY225" fmla="*/ 3369984 h 4379920"/>
                <a:gd name="connsiteX226" fmla="*/ 596531 w 4809278"/>
                <a:gd name="connsiteY226" fmla="*/ 3521241 h 4379920"/>
                <a:gd name="connsiteX227" fmla="*/ 642552 w 4809278"/>
                <a:gd name="connsiteY227" fmla="*/ 3572725 h 4379920"/>
                <a:gd name="connsiteX228" fmla="*/ 654225 w 4809278"/>
                <a:gd name="connsiteY228" fmla="*/ 3618679 h 4379920"/>
                <a:gd name="connsiteX229" fmla="*/ 574521 w 4809278"/>
                <a:gd name="connsiteY229" fmla="*/ 3546445 h 4379920"/>
                <a:gd name="connsiteX230" fmla="*/ 418986 w 4809278"/>
                <a:gd name="connsiteY230" fmla="*/ 3326341 h 4379920"/>
                <a:gd name="connsiteX231" fmla="*/ 327047 w 4809278"/>
                <a:gd name="connsiteY231" fmla="*/ 3065705 h 4379920"/>
                <a:gd name="connsiteX232" fmla="*/ 279004 w 4809278"/>
                <a:gd name="connsiteY232" fmla="*/ 2923444 h 4379920"/>
                <a:gd name="connsiteX233" fmla="*/ 252761 w 4809278"/>
                <a:gd name="connsiteY233" fmla="*/ 2770653 h 4379920"/>
                <a:gd name="connsiteX234" fmla="*/ 263434 w 4809278"/>
                <a:gd name="connsiteY234" fmla="*/ 2714623 h 4379920"/>
                <a:gd name="connsiteX235" fmla="*/ 267339 w 4809278"/>
                <a:gd name="connsiteY235" fmla="*/ 2622308 h 4379920"/>
                <a:gd name="connsiteX236" fmla="*/ 269017 w 4809278"/>
                <a:gd name="connsiteY236" fmla="*/ 2601441 h 4379920"/>
                <a:gd name="connsiteX237" fmla="*/ 262942 w 4809278"/>
                <a:gd name="connsiteY237" fmla="*/ 2584296 h 4379920"/>
                <a:gd name="connsiteX238" fmla="*/ 251149 w 4809278"/>
                <a:gd name="connsiteY238" fmla="*/ 2605054 h 4379920"/>
                <a:gd name="connsiteX239" fmla="*/ 249489 w 4809278"/>
                <a:gd name="connsiteY239" fmla="*/ 2614802 h 4379920"/>
                <a:gd name="connsiteX240" fmla="*/ 246740 w 4809278"/>
                <a:gd name="connsiteY240" fmla="*/ 2623638 h 4379920"/>
                <a:gd name="connsiteX241" fmla="*/ 234210 w 4809278"/>
                <a:gd name="connsiteY241" fmla="*/ 2647493 h 4379920"/>
                <a:gd name="connsiteX242" fmla="*/ 226176 w 4809278"/>
                <a:gd name="connsiteY242" fmla="*/ 2704803 h 4379920"/>
                <a:gd name="connsiteX243" fmla="*/ 182938 w 4809278"/>
                <a:gd name="connsiteY243" fmla="*/ 2576768 h 4379920"/>
                <a:gd name="connsiteX244" fmla="*/ 179722 w 4809278"/>
                <a:gd name="connsiteY244" fmla="*/ 2540673 h 4379920"/>
                <a:gd name="connsiteX245" fmla="*/ 175732 w 4809278"/>
                <a:gd name="connsiteY245" fmla="*/ 2529912 h 4379920"/>
                <a:gd name="connsiteX246" fmla="*/ 206103 w 4809278"/>
                <a:gd name="connsiteY246" fmla="*/ 2417049 h 4379920"/>
                <a:gd name="connsiteX247" fmla="*/ 215934 w 4809278"/>
                <a:gd name="connsiteY247" fmla="*/ 2323195 h 4379920"/>
                <a:gd name="connsiteX248" fmla="*/ 196636 w 4809278"/>
                <a:gd name="connsiteY248" fmla="*/ 2310766 h 4379920"/>
                <a:gd name="connsiteX249" fmla="*/ 131109 w 4809278"/>
                <a:gd name="connsiteY249" fmla="*/ 2511147 h 4379920"/>
                <a:gd name="connsiteX250" fmla="*/ 98653 w 4809278"/>
                <a:gd name="connsiteY250" fmla="*/ 2316967 h 4379920"/>
                <a:gd name="connsiteX251" fmla="*/ 60122 w 4809278"/>
                <a:gd name="connsiteY251" fmla="*/ 2105643 h 4379920"/>
                <a:gd name="connsiteX252" fmla="*/ 69192 w 4809278"/>
                <a:gd name="connsiteY252" fmla="*/ 1878455 h 4379920"/>
                <a:gd name="connsiteX253" fmla="*/ 56336 w 4809278"/>
                <a:gd name="connsiteY253" fmla="*/ 1881622 h 4379920"/>
                <a:gd name="connsiteX254" fmla="*/ 58173 w 4809278"/>
                <a:gd name="connsiteY254" fmla="*/ 1873879 h 4379920"/>
                <a:gd name="connsiteX255" fmla="*/ 67270 w 4809278"/>
                <a:gd name="connsiteY255" fmla="*/ 1783123 h 4379920"/>
                <a:gd name="connsiteX256" fmla="*/ 69950 w 4809278"/>
                <a:gd name="connsiteY256" fmla="*/ 1762167 h 4379920"/>
                <a:gd name="connsiteX257" fmla="*/ 66973 w 4809278"/>
                <a:gd name="connsiteY257" fmla="*/ 1745756 h 4379920"/>
                <a:gd name="connsiteX258" fmla="*/ 56727 w 4809278"/>
                <a:gd name="connsiteY258" fmla="*/ 1766882 h 4379920"/>
                <a:gd name="connsiteX259" fmla="*/ 55069 w 4809278"/>
                <a:gd name="connsiteY259" fmla="*/ 1776631 h 4379920"/>
                <a:gd name="connsiteX260" fmla="*/ 52865 w 4809278"/>
                <a:gd name="connsiteY260" fmla="*/ 1785922 h 4379920"/>
                <a:gd name="connsiteX261" fmla="*/ 41884 w 4809278"/>
                <a:gd name="connsiteY261" fmla="*/ 1810144 h 4379920"/>
                <a:gd name="connsiteX262" fmla="*/ 30724 w 4809278"/>
                <a:gd name="connsiteY262" fmla="*/ 1883398 h 4379920"/>
                <a:gd name="connsiteX263" fmla="*/ 29392 w 4809278"/>
                <a:gd name="connsiteY263" fmla="*/ 1913835 h 4379920"/>
                <a:gd name="connsiteX264" fmla="*/ 14611 w 4809278"/>
                <a:gd name="connsiteY264" fmla="*/ 1923742 h 4379920"/>
                <a:gd name="connsiteX265" fmla="*/ 8684 w 4809278"/>
                <a:gd name="connsiteY265" fmla="*/ 1925281 h 4379920"/>
                <a:gd name="connsiteX266" fmla="*/ 74805 w 4809278"/>
                <a:gd name="connsiteY266" fmla="*/ 1447936 h 4379920"/>
                <a:gd name="connsiteX267" fmla="*/ 104033 w 4809278"/>
                <a:gd name="connsiteY267" fmla="*/ 1412992 h 4379920"/>
                <a:gd name="connsiteX268" fmla="*/ 150390 w 4809278"/>
                <a:gd name="connsiteY268" fmla="*/ 1229983 h 4379920"/>
                <a:gd name="connsiteX269" fmla="*/ 249599 w 4809278"/>
                <a:gd name="connsiteY269" fmla="*/ 1050351 h 4379920"/>
                <a:gd name="connsiteX270" fmla="*/ 316127 w 4809278"/>
                <a:gd name="connsiteY270" fmla="*/ 900918 h 4379920"/>
                <a:gd name="connsiteX271" fmla="*/ 350398 w 4809278"/>
                <a:gd name="connsiteY271" fmla="*/ 848849 h 4379920"/>
                <a:gd name="connsiteX272" fmla="*/ 377930 w 4809278"/>
                <a:gd name="connsiteY272" fmla="*/ 743819 h 4379920"/>
                <a:gd name="connsiteX273" fmla="*/ 477527 w 4809278"/>
                <a:gd name="connsiteY273" fmla="*/ 551519 h 4379920"/>
                <a:gd name="connsiteX274" fmla="*/ 589421 w 4809278"/>
                <a:gd name="connsiteY274" fmla="*/ 463228 h 4379920"/>
                <a:gd name="connsiteX275" fmla="*/ 584665 w 4809278"/>
                <a:gd name="connsiteY275" fmla="*/ 472243 h 4379920"/>
                <a:gd name="connsiteX276" fmla="*/ 566863 w 4809278"/>
                <a:gd name="connsiteY276" fmla="*/ 539014 h 4379920"/>
                <a:gd name="connsiteX277" fmla="*/ 583730 w 4809278"/>
                <a:gd name="connsiteY277" fmla="*/ 535490 h 4379920"/>
                <a:gd name="connsiteX278" fmla="*/ 641498 w 4809278"/>
                <a:gd name="connsiteY278" fmla="*/ 491941 h 4379920"/>
                <a:gd name="connsiteX279" fmla="*/ 665625 w 4809278"/>
                <a:gd name="connsiteY279" fmla="*/ 405405 h 4379920"/>
                <a:gd name="connsiteX280" fmla="*/ 671393 w 4809278"/>
                <a:gd name="connsiteY280" fmla="*/ 390741 h 4379920"/>
                <a:gd name="connsiteX281" fmla="*/ 671850 w 4809278"/>
                <a:gd name="connsiteY281" fmla="*/ 390197 h 4379920"/>
                <a:gd name="connsiteX282" fmla="*/ 668951 w 4809278"/>
                <a:gd name="connsiteY282" fmla="*/ 380348 h 4379920"/>
                <a:gd name="connsiteX283" fmla="*/ 680100 w 4809278"/>
                <a:gd name="connsiteY283" fmla="*/ 363691 h 4379920"/>
                <a:gd name="connsiteX284" fmla="*/ 1007396 w 4809278"/>
                <a:gd name="connsiteY284" fmla="*/ 50046 h 4379920"/>
                <a:gd name="connsiteX285" fmla="*/ 1064521 w 4809278"/>
                <a:gd name="connsiteY285" fmla="*/ 5306 h 4379920"/>
                <a:gd name="connsiteX286" fmla="*/ 1086096 w 4809278"/>
                <a:gd name="connsiteY286" fmla="*/ 0 h 4379920"/>
                <a:gd name="connsiteX287" fmla="*/ 4809278 w 4809278"/>
                <a:gd name="connsiteY287" fmla="*/ 2149580 h 4379920"/>
                <a:gd name="connsiteX288" fmla="*/ 4801754 w 4809278"/>
                <a:gd name="connsiteY288" fmla="*/ 2181384 h 4379920"/>
                <a:gd name="connsiteX289" fmla="*/ 4785632 w 4809278"/>
                <a:gd name="connsiteY289" fmla="*/ 2313822 h 4379920"/>
                <a:gd name="connsiteX290" fmla="*/ 4770910 w 4809278"/>
                <a:gd name="connsiteY290" fmla="*/ 2341410 h 4379920"/>
                <a:gd name="connsiteX291" fmla="*/ 4755154 w 4809278"/>
                <a:gd name="connsiteY291" fmla="*/ 2385765 h 4379920"/>
                <a:gd name="connsiteX292" fmla="*/ 4662055 w 4809278"/>
                <a:gd name="connsiteY292" fmla="*/ 2662378 h 4379920"/>
                <a:gd name="connsiteX293" fmla="*/ 4650559 w 4809278"/>
                <a:gd name="connsiteY293" fmla="*/ 2669465 h 4379920"/>
                <a:gd name="connsiteX294" fmla="*/ 4629542 w 4809278"/>
                <a:gd name="connsiteY294" fmla="*/ 2700141 h 4379920"/>
                <a:gd name="connsiteX295" fmla="*/ 4608247 w 4809278"/>
                <a:gd name="connsiteY295" fmla="*/ 2733366 h 4379920"/>
                <a:gd name="connsiteX296" fmla="*/ 4587837 w 4809278"/>
                <a:gd name="connsiteY296" fmla="*/ 2731142 h 4379920"/>
                <a:gd name="connsiteX297" fmla="*/ 4557101 w 4809278"/>
                <a:gd name="connsiteY297" fmla="*/ 2743480 h 4379920"/>
                <a:gd name="connsiteX298" fmla="*/ 4557378 w 4809278"/>
                <a:gd name="connsiteY298" fmla="*/ 2791966 h 4379920"/>
                <a:gd name="connsiteX299" fmla="*/ 4558477 w 4809278"/>
                <a:gd name="connsiteY299" fmla="*/ 2838356 h 4379920"/>
                <a:gd name="connsiteX300" fmla="*/ 4563173 w 4809278"/>
                <a:gd name="connsiteY300" fmla="*/ 2862698 h 4379920"/>
                <a:gd name="connsiteX301" fmla="*/ 4571928 w 4809278"/>
                <a:gd name="connsiteY301" fmla="*/ 2858886 h 4379920"/>
                <a:gd name="connsiteX302" fmla="*/ 4590165 w 4809278"/>
                <a:gd name="connsiteY302" fmla="*/ 2853725 h 4379920"/>
                <a:gd name="connsiteX303" fmla="*/ 4609454 w 4809278"/>
                <a:gd name="connsiteY303" fmla="*/ 2871714 h 4379920"/>
                <a:gd name="connsiteX304" fmla="*/ 4598949 w 4809278"/>
                <a:gd name="connsiteY304" fmla="*/ 2935308 h 4379920"/>
                <a:gd name="connsiteX305" fmla="*/ 4554728 w 4809278"/>
                <a:gd name="connsiteY305" fmla="*/ 3045867 h 4379920"/>
                <a:gd name="connsiteX306" fmla="*/ 4560128 w 4809278"/>
                <a:gd name="connsiteY306" fmla="*/ 3083789 h 4379920"/>
                <a:gd name="connsiteX307" fmla="*/ 4597315 w 4809278"/>
                <a:gd name="connsiteY307" fmla="*/ 3081488 h 4379920"/>
                <a:gd name="connsiteX308" fmla="*/ 4660534 w 4809278"/>
                <a:gd name="connsiteY308" fmla="*/ 3048064 h 437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4809278" h="4379920">
                  <a:moveTo>
                    <a:pt x="518146" y="2748060"/>
                  </a:moveTo>
                  <a:lnTo>
                    <a:pt x="516675" y="2746287"/>
                  </a:lnTo>
                  <a:cubicBezTo>
                    <a:pt x="516084" y="2745134"/>
                    <a:pt x="515837" y="2743516"/>
                    <a:pt x="517207" y="2741648"/>
                  </a:cubicBezTo>
                  <a:close/>
                  <a:moveTo>
                    <a:pt x="584786" y="2923446"/>
                  </a:moveTo>
                  <a:cubicBezTo>
                    <a:pt x="582919" y="2922077"/>
                    <a:pt x="581987" y="2921392"/>
                    <a:pt x="581396" y="2920240"/>
                  </a:cubicBezTo>
                  <a:lnTo>
                    <a:pt x="581146" y="2919116"/>
                  </a:lnTo>
                  <a:close/>
                  <a:moveTo>
                    <a:pt x="592251" y="2928925"/>
                  </a:moveTo>
                  <a:cubicBezTo>
                    <a:pt x="590385" y="2927555"/>
                    <a:pt x="590137" y="2925936"/>
                    <a:pt x="589765" y="2923509"/>
                  </a:cubicBezTo>
                  <a:lnTo>
                    <a:pt x="588884" y="2920706"/>
                  </a:lnTo>
                  <a:lnTo>
                    <a:pt x="591259" y="2922450"/>
                  </a:lnTo>
                  <a:cubicBezTo>
                    <a:pt x="591259" y="2922450"/>
                    <a:pt x="588518" y="2926186"/>
                    <a:pt x="592251" y="2928925"/>
                  </a:cubicBezTo>
                  <a:close/>
                  <a:moveTo>
                    <a:pt x="649093" y="3148825"/>
                  </a:moveTo>
                  <a:lnTo>
                    <a:pt x="648407" y="3149760"/>
                  </a:lnTo>
                  <a:lnTo>
                    <a:pt x="645359" y="3146086"/>
                  </a:lnTo>
                  <a:cubicBezTo>
                    <a:pt x="645359" y="3146086"/>
                    <a:pt x="645359" y="3146086"/>
                    <a:pt x="649093" y="3148825"/>
                  </a:cubicBezTo>
                  <a:close/>
                  <a:moveTo>
                    <a:pt x="740655" y="3227523"/>
                  </a:moveTo>
                  <a:cubicBezTo>
                    <a:pt x="740655" y="3227523"/>
                    <a:pt x="739720" y="3226838"/>
                    <a:pt x="739131" y="3225687"/>
                  </a:cubicBezTo>
                  <a:lnTo>
                    <a:pt x="739357" y="3223710"/>
                  </a:lnTo>
                  <a:close/>
                  <a:moveTo>
                    <a:pt x="850810" y="3406085"/>
                  </a:moveTo>
                  <a:cubicBezTo>
                    <a:pt x="839382" y="3374706"/>
                    <a:pt x="806550" y="3333366"/>
                    <a:pt x="785905" y="3306718"/>
                  </a:cubicBezTo>
                  <a:cubicBezTo>
                    <a:pt x="797863" y="3298251"/>
                    <a:pt x="769522" y="3242964"/>
                    <a:pt x="750861" y="3229267"/>
                  </a:cubicBezTo>
                  <a:cubicBezTo>
                    <a:pt x="750861" y="3229267"/>
                    <a:pt x="750861" y="3229267"/>
                    <a:pt x="747128" y="3226528"/>
                  </a:cubicBezTo>
                  <a:cubicBezTo>
                    <a:pt x="747128" y="3226528"/>
                    <a:pt x="746137" y="3220053"/>
                    <a:pt x="746137" y="3220053"/>
                  </a:cubicBezTo>
                  <a:cubicBezTo>
                    <a:pt x="742405" y="3217314"/>
                    <a:pt x="739662" y="3221049"/>
                    <a:pt x="739662" y="3221049"/>
                  </a:cubicBezTo>
                  <a:lnTo>
                    <a:pt x="739357" y="3223710"/>
                  </a:lnTo>
                  <a:lnTo>
                    <a:pt x="728606" y="3192098"/>
                  </a:lnTo>
                  <a:cubicBezTo>
                    <a:pt x="724197" y="3179522"/>
                    <a:pt x="717797" y="3164766"/>
                    <a:pt x="704618" y="3143598"/>
                  </a:cubicBezTo>
                  <a:cubicBezTo>
                    <a:pt x="700886" y="3140857"/>
                    <a:pt x="703628" y="3137122"/>
                    <a:pt x="699895" y="3134383"/>
                  </a:cubicBezTo>
                  <a:cubicBezTo>
                    <a:pt x="696162" y="3131643"/>
                    <a:pt x="698904" y="3127908"/>
                    <a:pt x="698904" y="3127908"/>
                  </a:cubicBezTo>
                  <a:cubicBezTo>
                    <a:pt x="691439" y="3122429"/>
                    <a:pt x="691439" y="3122429"/>
                    <a:pt x="688698" y="3126165"/>
                  </a:cubicBezTo>
                  <a:cubicBezTo>
                    <a:pt x="687707" y="3119689"/>
                    <a:pt x="678260" y="3101260"/>
                    <a:pt x="681003" y="3097525"/>
                  </a:cubicBezTo>
                  <a:cubicBezTo>
                    <a:pt x="646188" y="3043234"/>
                    <a:pt x="624091" y="2963791"/>
                    <a:pt x="586536" y="2913235"/>
                  </a:cubicBezTo>
                  <a:lnTo>
                    <a:pt x="588884" y="2920706"/>
                  </a:lnTo>
                  <a:lnTo>
                    <a:pt x="587527" y="2919710"/>
                  </a:lnTo>
                  <a:cubicBezTo>
                    <a:pt x="586536" y="2913235"/>
                    <a:pt x="586536" y="2913235"/>
                    <a:pt x="582804" y="2910496"/>
                  </a:cubicBezTo>
                  <a:cubicBezTo>
                    <a:pt x="582804" y="2910496"/>
                    <a:pt x="580062" y="2914231"/>
                    <a:pt x="580062" y="2914231"/>
                  </a:cubicBezTo>
                  <a:lnTo>
                    <a:pt x="581146" y="2919116"/>
                  </a:lnTo>
                  <a:lnTo>
                    <a:pt x="570607" y="2906574"/>
                  </a:lnTo>
                  <a:cubicBezTo>
                    <a:pt x="565322" y="2899103"/>
                    <a:pt x="559913" y="2890822"/>
                    <a:pt x="555686" y="2884845"/>
                  </a:cubicBezTo>
                  <a:cubicBezTo>
                    <a:pt x="559418" y="2887585"/>
                    <a:pt x="559418" y="2887585"/>
                    <a:pt x="559418" y="2887585"/>
                  </a:cubicBezTo>
                  <a:cubicBezTo>
                    <a:pt x="559418" y="2887585"/>
                    <a:pt x="558428" y="2881109"/>
                    <a:pt x="554694" y="2878370"/>
                  </a:cubicBezTo>
                  <a:cubicBezTo>
                    <a:pt x="557436" y="2874634"/>
                    <a:pt x="553704" y="2871895"/>
                    <a:pt x="553704" y="2871895"/>
                  </a:cubicBezTo>
                  <a:cubicBezTo>
                    <a:pt x="541895" y="2848859"/>
                    <a:pt x="532639" y="2826258"/>
                    <a:pt x="526400" y="2804436"/>
                  </a:cubicBezTo>
                  <a:lnTo>
                    <a:pt x="518146" y="2748060"/>
                  </a:lnTo>
                  <a:lnTo>
                    <a:pt x="518198" y="2748122"/>
                  </a:lnTo>
                  <a:cubicBezTo>
                    <a:pt x="521930" y="2750862"/>
                    <a:pt x="521930" y="2750862"/>
                    <a:pt x="524671" y="2747127"/>
                  </a:cubicBezTo>
                  <a:cubicBezTo>
                    <a:pt x="524671" y="2747127"/>
                    <a:pt x="520940" y="2744388"/>
                    <a:pt x="520940" y="2744388"/>
                  </a:cubicBezTo>
                  <a:cubicBezTo>
                    <a:pt x="520940" y="2744388"/>
                    <a:pt x="520940" y="2744388"/>
                    <a:pt x="517207" y="2741648"/>
                  </a:cubicBezTo>
                  <a:cubicBezTo>
                    <a:pt x="519949" y="2737912"/>
                    <a:pt x="516217" y="2735173"/>
                    <a:pt x="516217" y="2735173"/>
                  </a:cubicBezTo>
                  <a:cubicBezTo>
                    <a:pt x="522691" y="2734176"/>
                    <a:pt x="516976" y="2718487"/>
                    <a:pt x="511263" y="2702797"/>
                  </a:cubicBezTo>
                  <a:cubicBezTo>
                    <a:pt x="504788" y="2703794"/>
                    <a:pt x="509512" y="2713009"/>
                    <a:pt x="509512" y="2713009"/>
                  </a:cubicBezTo>
                  <a:cubicBezTo>
                    <a:pt x="505778" y="2710269"/>
                    <a:pt x="505778" y="2710269"/>
                    <a:pt x="505778" y="2710269"/>
                  </a:cubicBezTo>
                  <a:cubicBezTo>
                    <a:pt x="502046" y="2707529"/>
                    <a:pt x="502046" y="2707529"/>
                    <a:pt x="502046" y="2707529"/>
                  </a:cubicBezTo>
                  <a:cubicBezTo>
                    <a:pt x="502046" y="2707529"/>
                    <a:pt x="503038" y="2714004"/>
                    <a:pt x="503038" y="2714004"/>
                  </a:cubicBezTo>
                  <a:cubicBezTo>
                    <a:pt x="497323" y="2698315"/>
                    <a:pt x="494582" y="2702051"/>
                    <a:pt x="487877" y="2679885"/>
                  </a:cubicBezTo>
                  <a:cubicBezTo>
                    <a:pt x="491609" y="2682626"/>
                    <a:pt x="491609" y="2682626"/>
                    <a:pt x="491609" y="2682626"/>
                  </a:cubicBezTo>
                  <a:cubicBezTo>
                    <a:pt x="491609" y="2682626"/>
                    <a:pt x="491609" y="2682626"/>
                    <a:pt x="492599" y="2689100"/>
                  </a:cubicBezTo>
                  <a:cubicBezTo>
                    <a:pt x="496333" y="2691840"/>
                    <a:pt x="496333" y="2691840"/>
                    <a:pt x="496333" y="2691840"/>
                  </a:cubicBezTo>
                  <a:cubicBezTo>
                    <a:pt x="499074" y="2688104"/>
                    <a:pt x="498084" y="2681630"/>
                    <a:pt x="494351" y="2678890"/>
                  </a:cubicBezTo>
                  <a:cubicBezTo>
                    <a:pt x="494351" y="2678890"/>
                    <a:pt x="497093" y="2675154"/>
                    <a:pt x="493360" y="2672415"/>
                  </a:cubicBezTo>
                  <a:cubicBezTo>
                    <a:pt x="498843" y="2664944"/>
                    <a:pt x="495871" y="2645519"/>
                    <a:pt x="491907" y="2619618"/>
                  </a:cubicBezTo>
                  <a:cubicBezTo>
                    <a:pt x="485202" y="2597454"/>
                    <a:pt x="474766" y="2572551"/>
                    <a:pt x="466310" y="2560597"/>
                  </a:cubicBezTo>
                  <a:cubicBezTo>
                    <a:pt x="466310" y="2560597"/>
                    <a:pt x="466310" y="2560597"/>
                    <a:pt x="469052" y="2556861"/>
                  </a:cubicBezTo>
                  <a:cubicBezTo>
                    <a:pt x="469052" y="2556861"/>
                    <a:pt x="468060" y="2550386"/>
                    <a:pt x="464328" y="2547646"/>
                  </a:cubicBezTo>
                  <a:cubicBezTo>
                    <a:pt x="467070" y="2543911"/>
                    <a:pt x="467070" y="2543911"/>
                    <a:pt x="467070" y="2543911"/>
                  </a:cubicBezTo>
                  <a:cubicBezTo>
                    <a:pt x="463337" y="2541171"/>
                    <a:pt x="463337" y="2541171"/>
                    <a:pt x="463337" y="2541171"/>
                  </a:cubicBezTo>
                  <a:cubicBezTo>
                    <a:pt x="457623" y="2525483"/>
                    <a:pt x="464097" y="2524487"/>
                    <a:pt x="454651" y="2506057"/>
                  </a:cubicBezTo>
                  <a:cubicBezTo>
                    <a:pt x="447185" y="2500578"/>
                    <a:pt x="452900" y="2516268"/>
                    <a:pt x="450158" y="2520003"/>
                  </a:cubicBezTo>
                  <a:cubicBezTo>
                    <a:pt x="450158" y="2520003"/>
                    <a:pt x="446426" y="2517263"/>
                    <a:pt x="446426" y="2517263"/>
                  </a:cubicBezTo>
                  <a:cubicBezTo>
                    <a:pt x="442694" y="2514524"/>
                    <a:pt x="443684" y="2520999"/>
                    <a:pt x="447417" y="2523739"/>
                  </a:cubicBezTo>
                  <a:cubicBezTo>
                    <a:pt x="444675" y="2527474"/>
                    <a:pt x="444675" y="2527474"/>
                    <a:pt x="444675" y="2527474"/>
                  </a:cubicBezTo>
                  <a:cubicBezTo>
                    <a:pt x="438962" y="2511785"/>
                    <a:pt x="435989" y="2492359"/>
                    <a:pt x="434006" y="2479410"/>
                  </a:cubicBezTo>
                  <a:cubicBezTo>
                    <a:pt x="446956" y="2477418"/>
                    <a:pt x="446956" y="2477418"/>
                    <a:pt x="446956" y="2477418"/>
                  </a:cubicBezTo>
                  <a:cubicBezTo>
                    <a:pt x="446725" y="2454257"/>
                    <a:pt x="446494" y="2431097"/>
                    <a:pt x="446263" y="2407937"/>
                  </a:cubicBezTo>
                  <a:cubicBezTo>
                    <a:pt x="439558" y="2385772"/>
                    <a:pt x="429352" y="2384028"/>
                    <a:pt x="425388" y="2358129"/>
                  </a:cubicBezTo>
                  <a:cubicBezTo>
                    <a:pt x="426148" y="2341442"/>
                    <a:pt x="426909" y="2324758"/>
                    <a:pt x="421955" y="2292382"/>
                  </a:cubicBezTo>
                  <a:cubicBezTo>
                    <a:pt x="416241" y="2276692"/>
                    <a:pt x="408016" y="2287900"/>
                    <a:pt x="407784" y="2264739"/>
                  </a:cubicBezTo>
                  <a:cubicBezTo>
                    <a:pt x="402369" y="2186044"/>
                    <a:pt x="376541" y="2103861"/>
                    <a:pt x="374857" y="2027904"/>
                  </a:cubicBezTo>
                  <a:cubicBezTo>
                    <a:pt x="372578" y="2077961"/>
                    <a:pt x="381495" y="2136235"/>
                    <a:pt x="373500" y="2170602"/>
                  </a:cubicBezTo>
                  <a:cubicBezTo>
                    <a:pt x="386910" y="2214931"/>
                    <a:pt x="394836" y="2266731"/>
                    <a:pt x="401772" y="2312055"/>
                  </a:cubicBezTo>
                  <a:cubicBezTo>
                    <a:pt x="398039" y="2309317"/>
                    <a:pt x="398039" y="2309317"/>
                    <a:pt x="398039" y="2309317"/>
                  </a:cubicBezTo>
                  <a:cubicBezTo>
                    <a:pt x="397049" y="2302841"/>
                    <a:pt x="397049" y="2302841"/>
                    <a:pt x="393316" y="2300103"/>
                  </a:cubicBezTo>
                  <a:cubicBezTo>
                    <a:pt x="393316" y="2300103"/>
                    <a:pt x="390575" y="2303837"/>
                    <a:pt x="394308" y="2306577"/>
                  </a:cubicBezTo>
                  <a:cubicBezTo>
                    <a:pt x="392555" y="2316787"/>
                    <a:pt x="392555" y="2316787"/>
                    <a:pt x="392555" y="2316787"/>
                  </a:cubicBezTo>
                  <a:cubicBezTo>
                    <a:pt x="391565" y="2310312"/>
                    <a:pt x="390575" y="2303837"/>
                    <a:pt x="389584" y="2297362"/>
                  </a:cubicBezTo>
                  <a:cubicBezTo>
                    <a:pt x="381590" y="2331730"/>
                    <a:pt x="388524" y="2377054"/>
                    <a:pt x="399193" y="2425118"/>
                  </a:cubicBezTo>
                  <a:cubicBezTo>
                    <a:pt x="413593" y="2475923"/>
                    <a:pt x="428985" y="2533202"/>
                    <a:pt x="443386" y="2584006"/>
                  </a:cubicBezTo>
                  <a:cubicBezTo>
                    <a:pt x="447349" y="2609905"/>
                    <a:pt x="457026" y="2651496"/>
                    <a:pt x="473178" y="2692089"/>
                  </a:cubicBezTo>
                  <a:cubicBezTo>
                    <a:pt x="482854" y="2733678"/>
                    <a:pt x="501748" y="2770536"/>
                    <a:pt x="514927" y="2791705"/>
                  </a:cubicBezTo>
                  <a:cubicBezTo>
                    <a:pt x="522623" y="2820344"/>
                    <a:pt x="534051" y="2851722"/>
                    <a:pt x="547230" y="2872891"/>
                  </a:cubicBezTo>
                  <a:cubicBezTo>
                    <a:pt x="547230" y="2872891"/>
                    <a:pt x="544488" y="2876626"/>
                    <a:pt x="548220" y="2879367"/>
                  </a:cubicBezTo>
                  <a:cubicBezTo>
                    <a:pt x="549212" y="2885840"/>
                    <a:pt x="549212" y="2885840"/>
                    <a:pt x="552943" y="2888580"/>
                  </a:cubicBezTo>
                  <a:cubicBezTo>
                    <a:pt x="577782" y="2964288"/>
                    <a:pt x="608863" y="3015840"/>
                    <a:pt x="645659" y="3083080"/>
                  </a:cubicBezTo>
                  <a:cubicBezTo>
                    <a:pt x="641166" y="3097025"/>
                    <a:pt x="632710" y="3085073"/>
                    <a:pt x="626236" y="3086068"/>
                  </a:cubicBezTo>
                  <a:cubicBezTo>
                    <a:pt x="624485" y="3096278"/>
                    <a:pt x="629208" y="3105492"/>
                    <a:pt x="631190" y="3118443"/>
                  </a:cubicBezTo>
                  <a:cubicBezTo>
                    <a:pt x="630200" y="3111969"/>
                    <a:pt x="626467" y="3109229"/>
                    <a:pt x="626467" y="3109229"/>
                  </a:cubicBezTo>
                  <a:cubicBezTo>
                    <a:pt x="625476" y="3102754"/>
                    <a:pt x="625476" y="3102754"/>
                    <a:pt x="621743" y="3100014"/>
                  </a:cubicBezTo>
                  <a:cubicBezTo>
                    <a:pt x="619002" y="3103751"/>
                    <a:pt x="622735" y="3106489"/>
                    <a:pt x="622735" y="3106489"/>
                  </a:cubicBezTo>
                  <a:cubicBezTo>
                    <a:pt x="623725" y="3112965"/>
                    <a:pt x="627457" y="3115704"/>
                    <a:pt x="627457" y="3115704"/>
                  </a:cubicBezTo>
                  <a:cubicBezTo>
                    <a:pt x="627457" y="3115704"/>
                    <a:pt x="628449" y="3122179"/>
                    <a:pt x="628449" y="3122179"/>
                  </a:cubicBezTo>
                  <a:cubicBezTo>
                    <a:pt x="633171" y="3131393"/>
                    <a:pt x="637895" y="3140607"/>
                    <a:pt x="638886" y="3147083"/>
                  </a:cubicBezTo>
                  <a:cubicBezTo>
                    <a:pt x="638886" y="3147083"/>
                    <a:pt x="638886" y="3147083"/>
                    <a:pt x="642618" y="3149822"/>
                  </a:cubicBezTo>
                  <a:cubicBezTo>
                    <a:pt x="642618" y="3149822"/>
                    <a:pt x="646351" y="3152562"/>
                    <a:pt x="646351" y="3152562"/>
                  </a:cubicBezTo>
                  <a:cubicBezTo>
                    <a:pt x="646351" y="3152562"/>
                    <a:pt x="646351" y="3152562"/>
                    <a:pt x="646693" y="3152095"/>
                  </a:cubicBezTo>
                  <a:lnTo>
                    <a:pt x="648407" y="3149760"/>
                  </a:lnTo>
                  <a:lnTo>
                    <a:pt x="651455" y="3153434"/>
                  </a:lnTo>
                  <a:cubicBezTo>
                    <a:pt x="653320" y="3154803"/>
                    <a:pt x="655187" y="3156173"/>
                    <a:pt x="657548" y="3160780"/>
                  </a:cubicBezTo>
                  <a:cubicBezTo>
                    <a:pt x="671488" y="3165263"/>
                    <a:pt x="654575" y="3141355"/>
                    <a:pt x="660060" y="3133884"/>
                  </a:cubicBezTo>
                  <a:cubicBezTo>
                    <a:pt x="673239" y="3155052"/>
                    <a:pt x="679713" y="3154056"/>
                    <a:pt x="684435" y="3163270"/>
                  </a:cubicBezTo>
                  <a:cubicBezTo>
                    <a:pt x="690910" y="3162275"/>
                    <a:pt x="690910" y="3162275"/>
                    <a:pt x="690910" y="3162275"/>
                  </a:cubicBezTo>
                  <a:cubicBezTo>
                    <a:pt x="690910" y="3162275"/>
                    <a:pt x="690910" y="3162275"/>
                    <a:pt x="688168" y="3166011"/>
                  </a:cubicBezTo>
                  <a:cubicBezTo>
                    <a:pt x="688168" y="3166011"/>
                    <a:pt x="691900" y="3168750"/>
                    <a:pt x="691900" y="3168750"/>
                  </a:cubicBezTo>
                  <a:cubicBezTo>
                    <a:pt x="692891" y="3175225"/>
                    <a:pt x="692891" y="3175225"/>
                    <a:pt x="695633" y="3171489"/>
                  </a:cubicBezTo>
                  <a:cubicBezTo>
                    <a:pt x="699366" y="3174229"/>
                    <a:pt x="699366" y="3174229"/>
                    <a:pt x="699366" y="3174229"/>
                  </a:cubicBezTo>
                  <a:cubicBezTo>
                    <a:pt x="714526" y="3208347"/>
                    <a:pt x="725954" y="3239726"/>
                    <a:pt x="738903" y="3237734"/>
                  </a:cubicBezTo>
                  <a:cubicBezTo>
                    <a:pt x="741645" y="3233998"/>
                    <a:pt x="741645" y="3233998"/>
                    <a:pt x="741645" y="3233998"/>
                  </a:cubicBezTo>
                  <a:cubicBezTo>
                    <a:pt x="738903" y="3237734"/>
                    <a:pt x="742636" y="3240474"/>
                    <a:pt x="742636" y="3240474"/>
                  </a:cubicBezTo>
                  <a:cubicBezTo>
                    <a:pt x="739894" y="3244209"/>
                    <a:pt x="747359" y="3249689"/>
                    <a:pt x="748349" y="3256163"/>
                  </a:cubicBezTo>
                  <a:cubicBezTo>
                    <a:pt x="752082" y="3258903"/>
                    <a:pt x="752082" y="3258903"/>
                    <a:pt x="754824" y="3255167"/>
                  </a:cubicBezTo>
                  <a:cubicBezTo>
                    <a:pt x="750332" y="3269113"/>
                    <a:pt x="764501" y="3296756"/>
                    <a:pt x="786136" y="3329879"/>
                  </a:cubicBezTo>
                  <a:cubicBezTo>
                    <a:pt x="807770" y="3363001"/>
                    <a:pt x="834889" y="3388652"/>
                    <a:pt x="850810" y="3406085"/>
                  </a:cubicBezTo>
                  <a:close/>
                  <a:moveTo>
                    <a:pt x="1572411" y="4078582"/>
                  </a:moveTo>
                  <a:cubicBezTo>
                    <a:pt x="1561670" y="4071454"/>
                    <a:pt x="1546302" y="4052106"/>
                    <a:pt x="1540366" y="4059204"/>
                  </a:cubicBezTo>
                  <a:cubicBezTo>
                    <a:pt x="1524293" y="4077310"/>
                    <a:pt x="1511378" y="4062797"/>
                    <a:pt x="1496795" y="4063590"/>
                  </a:cubicBezTo>
                  <a:cubicBezTo>
                    <a:pt x="1514574" y="4058974"/>
                    <a:pt x="1508777" y="4039278"/>
                    <a:pt x="1520184" y="4031188"/>
                  </a:cubicBezTo>
                  <a:cubicBezTo>
                    <a:pt x="1488745" y="4029946"/>
                    <a:pt x="1457126" y="4026698"/>
                    <a:pt x="1426888" y="4016254"/>
                  </a:cubicBezTo>
                  <a:cubicBezTo>
                    <a:pt x="1384717" y="4002325"/>
                    <a:pt x="1342962" y="4010087"/>
                    <a:pt x="1302012" y="4026873"/>
                  </a:cubicBezTo>
                  <a:cubicBezTo>
                    <a:pt x="1327891" y="4028104"/>
                    <a:pt x="1348004" y="4043998"/>
                    <a:pt x="1372236" y="4049419"/>
                  </a:cubicBezTo>
                  <a:cubicBezTo>
                    <a:pt x="1402118" y="4055854"/>
                    <a:pt x="1433001" y="4062198"/>
                    <a:pt x="1462972" y="4069635"/>
                  </a:cubicBezTo>
                  <a:cubicBezTo>
                    <a:pt x="1497588" y="4078173"/>
                    <a:pt x="1534667" y="4085988"/>
                    <a:pt x="1572411" y="4078582"/>
                  </a:cubicBezTo>
                  <a:close/>
                  <a:moveTo>
                    <a:pt x="3123180" y="4003152"/>
                  </a:moveTo>
                  <a:lnTo>
                    <a:pt x="3108653" y="4008531"/>
                  </a:lnTo>
                  <a:cubicBezTo>
                    <a:pt x="3113076" y="4003004"/>
                    <a:pt x="3115287" y="4000240"/>
                    <a:pt x="3117774" y="3999963"/>
                  </a:cubicBezTo>
                  <a:close/>
                  <a:moveTo>
                    <a:pt x="3234673" y="3964303"/>
                  </a:moveTo>
                  <a:cubicBezTo>
                    <a:pt x="3064451" y="3973162"/>
                    <a:pt x="3015840" y="3897998"/>
                    <a:pt x="2830129" y="3948864"/>
                  </a:cubicBezTo>
                  <a:cubicBezTo>
                    <a:pt x="2812439" y="3970973"/>
                    <a:pt x="2863283" y="3975391"/>
                    <a:pt x="2874332" y="3984233"/>
                  </a:cubicBezTo>
                  <a:cubicBezTo>
                    <a:pt x="2774711" y="3999718"/>
                    <a:pt x="2686936" y="4017740"/>
                    <a:pt x="2598607" y="4032935"/>
                  </a:cubicBezTo>
                  <a:lnTo>
                    <a:pt x="2485972" y="4049684"/>
                  </a:lnTo>
                  <a:lnTo>
                    <a:pt x="2447334" y="4051989"/>
                  </a:lnTo>
                  <a:cubicBezTo>
                    <a:pt x="2377652" y="4053999"/>
                    <a:pt x="2359226" y="4040505"/>
                    <a:pt x="2249852" y="4027867"/>
                  </a:cubicBezTo>
                  <a:cubicBezTo>
                    <a:pt x="2231049" y="4038473"/>
                    <a:pt x="2196178" y="4014845"/>
                    <a:pt x="2201479" y="4024244"/>
                  </a:cubicBezTo>
                  <a:cubicBezTo>
                    <a:pt x="1998507" y="4026857"/>
                    <a:pt x="1992358" y="4007588"/>
                    <a:pt x="1845915" y="3955539"/>
                  </a:cubicBezTo>
                  <a:lnTo>
                    <a:pt x="1749075" y="3915596"/>
                  </a:lnTo>
                  <a:lnTo>
                    <a:pt x="1692952" y="3907101"/>
                  </a:lnTo>
                  <a:lnTo>
                    <a:pt x="1696280" y="3907831"/>
                  </a:lnTo>
                  <a:lnTo>
                    <a:pt x="1690565" y="3908524"/>
                  </a:lnTo>
                  <a:lnTo>
                    <a:pt x="1676708" y="3916786"/>
                  </a:lnTo>
                  <a:cubicBezTo>
                    <a:pt x="1677558" y="3918162"/>
                    <a:pt x="1678410" y="3919539"/>
                    <a:pt x="1679261" y="3920915"/>
                  </a:cubicBezTo>
                  <a:cubicBezTo>
                    <a:pt x="1682883" y="3923904"/>
                    <a:pt x="1688804" y="3927534"/>
                    <a:pt x="1697480" y="3931932"/>
                  </a:cubicBezTo>
                  <a:lnTo>
                    <a:pt x="1742282" y="3944273"/>
                  </a:lnTo>
                  <a:lnTo>
                    <a:pt x="1736705" y="3944553"/>
                  </a:lnTo>
                  <a:cubicBezTo>
                    <a:pt x="1689821" y="3943301"/>
                    <a:pt x="1606487" y="3923270"/>
                    <a:pt x="1559512" y="3900044"/>
                  </a:cubicBezTo>
                  <a:cubicBezTo>
                    <a:pt x="1565620" y="3900376"/>
                    <a:pt x="1564129" y="3900786"/>
                    <a:pt x="1577836" y="3901038"/>
                  </a:cubicBezTo>
                  <a:cubicBezTo>
                    <a:pt x="1591544" y="3901289"/>
                    <a:pt x="1640755" y="3919877"/>
                    <a:pt x="1641756" y="3901553"/>
                  </a:cubicBezTo>
                  <a:cubicBezTo>
                    <a:pt x="1641756" y="3901553"/>
                    <a:pt x="1587501" y="3892373"/>
                    <a:pt x="1578838" y="3882713"/>
                  </a:cubicBezTo>
                  <a:cubicBezTo>
                    <a:pt x="1579173" y="3876606"/>
                    <a:pt x="1587075" y="3869214"/>
                    <a:pt x="1579841" y="3864389"/>
                  </a:cubicBezTo>
                  <a:cubicBezTo>
                    <a:pt x="1572607" y="3859564"/>
                    <a:pt x="1549944" y="3857253"/>
                    <a:pt x="1535433" y="3853763"/>
                  </a:cubicBezTo>
                  <a:cubicBezTo>
                    <a:pt x="1520922" y="3850273"/>
                    <a:pt x="1514626" y="3845601"/>
                    <a:pt x="1492775" y="3843447"/>
                  </a:cubicBezTo>
                  <a:cubicBezTo>
                    <a:pt x="1470925" y="3841291"/>
                    <a:pt x="1404328" y="3840835"/>
                    <a:pt x="1404328" y="3840835"/>
                  </a:cubicBezTo>
                  <a:cubicBezTo>
                    <a:pt x="1412989" y="3850495"/>
                    <a:pt x="1449561" y="3872218"/>
                    <a:pt x="1458222" y="3881878"/>
                  </a:cubicBezTo>
                  <a:cubicBezTo>
                    <a:pt x="1484207" y="3910857"/>
                    <a:pt x="1687832" y="3985548"/>
                    <a:pt x="1605871" y="3971909"/>
                  </a:cubicBezTo>
                  <a:cubicBezTo>
                    <a:pt x="1750465" y="4016516"/>
                    <a:pt x="1737241" y="4056229"/>
                    <a:pt x="1847189" y="4062198"/>
                  </a:cubicBezTo>
                  <a:cubicBezTo>
                    <a:pt x="1928899" y="4080417"/>
                    <a:pt x="2000282" y="4109457"/>
                    <a:pt x="2084851" y="4122665"/>
                  </a:cubicBezTo>
                  <a:lnTo>
                    <a:pt x="2145122" y="4087602"/>
                  </a:lnTo>
                  <a:lnTo>
                    <a:pt x="2207994" y="4104781"/>
                  </a:lnTo>
                  <a:lnTo>
                    <a:pt x="2211715" y="4105153"/>
                  </a:lnTo>
                  <a:lnTo>
                    <a:pt x="2208907" y="4108839"/>
                  </a:lnTo>
                  <a:lnTo>
                    <a:pt x="2213314" y="4108100"/>
                  </a:lnTo>
                  <a:lnTo>
                    <a:pt x="2206698" y="4111740"/>
                  </a:lnTo>
                  <a:lnTo>
                    <a:pt x="2193879" y="4128575"/>
                  </a:lnTo>
                  <a:lnTo>
                    <a:pt x="2199006" y="4132351"/>
                  </a:lnTo>
                  <a:cubicBezTo>
                    <a:pt x="2204877" y="4134216"/>
                    <a:pt x="2213858" y="4135735"/>
                    <a:pt x="2226569" y="4136839"/>
                  </a:cubicBezTo>
                  <a:cubicBezTo>
                    <a:pt x="2354793" y="4112509"/>
                    <a:pt x="2578064" y="4127964"/>
                    <a:pt x="2662085" y="4068264"/>
                  </a:cubicBezTo>
                  <a:cubicBezTo>
                    <a:pt x="2785874" y="4094782"/>
                    <a:pt x="2933994" y="4068239"/>
                    <a:pt x="3079911" y="4021798"/>
                  </a:cubicBezTo>
                  <a:cubicBezTo>
                    <a:pt x="3090961" y="4030641"/>
                    <a:pt x="3090961" y="4030641"/>
                    <a:pt x="3090961" y="4030641"/>
                  </a:cubicBezTo>
                  <a:cubicBezTo>
                    <a:pt x="3090961" y="4030641"/>
                    <a:pt x="3099807" y="4019586"/>
                    <a:pt x="3099807" y="4019586"/>
                  </a:cubicBezTo>
                  <a:cubicBezTo>
                    <a:pt x="3110858" y="4028429"/>
                    <a:pt x="3139600" y="4015161"/>
                    <a:pt x="3139600" y="4015161"/>
                  </a:cubicBezTo>
                  <a:cubicBezTo>
                    <a:pt x="3159497" y="4012949"/>
                    <a:pt x="3148446" y="4004105"/>
                    <a:pt x="3128550" y="4006319"/>
                  </a:cubicBezTo>
                  <a:lnTo>
                    <a:pt x="3123180" y="4003152"/>
                  </a:lnTo>
                  <a:lnTo>
                    <a:pt x="3143267" y="3995712"/>
                  </a:lnTo>
                  <a:cubicBezTo>
                    <a:pt x="3182439" y="3987107"/>
                    <a:pt x="3229691" y="3987517"/>
                    <a:pt x="3234673" y="3964303"/>
                  </a:cubicBezTo>
                  <a:close/>
                  <a:moveTo>
                    <a:pt x="4660534" y="3048064"/>
                  </a:moveTo>
                  <a:cubicBezTo>
                    <a:pt x="4647339" y="3087138"/>
                    <a:pt x="4617220" y="3112055"/>
                    <a:pt x="4582830" y="3128761"/>
                  </a:cubicBezTo>
                  <a:cubicBezTo>
                    <a:pt x="4499737" y="3165976"/>
                    <a:pt x="4466826" y="3221966"/>
                    <a:pt x="4421763" y="3294702"/>
                  </a:cubicBezTo>
                  <a:cubicBezTo>
                    <a:pt x="4417286" y="3301165"/>
                    <a:pt x="4419360" y="3313108"/>
                    <a:pt x="4423728" y="3316761"/>
                  </a:cubicBezTo>
                  <a:cubicBezTo>
                    <a:pt x="4471498" y="3359500"/>
                    <a:pt x="4436354" y="3390423"/>
                    <a:pt x="4400496" y="3413324"/>
                  </a:cubicBezTo>
                  <a:cubicBezTo>
                    <a:pt x="4302500" y="3476120"/>
                    <a:pt x="4226733" y="3544517"/>
                    <a:pt x="4129751" y="3601666"/>
                  </a:cubicBezTo>
                  <a:cubicBezTo>
                    <a:pt x="4032769" y="3658815"/>
                    <a:pt x="3947898" y="3721453"/>
                    <a:pt x="3879654" y="3811919"/>
                  </a:cubicBezTo>
                  <a:cubicBezTo>
                    <a:pt x="3875544" y="3816833"/>
                    <a:pt x="3868247" y="3820009"/>
                    <a:pt x="3863502" y="3823465"/>
                  </a:cubicBezTo>
                  <a:cubicBezTo>
                    <a:pt x="3826105" y="3840438"/>
                    <a:pt x="3814470" y="3874320"/>
                    <a:pt x="3787169" y="3902523"/>
                  </a:cubicBezTo>
                  <a:cubicBezTo>
                    <a:pt x="3680050" y="3970681"/>
                    <a:pt x="3564673" y="4019867"/>
                    <a:pt x="3451470" y="4076440"/>
                  </a:cubicBezTo>
                  <a:cubicBezTo>
                    <a:pt x="3413249" y="4095509"/>
                    <a:pt x="3376308" y="4111938"/>
                    <a:pt x="3337453" y="4129548"/>
                  </a:cubicBezTo>
                  <a:cubicBezTo>
                    <a:pt x="3146002" y="4215324"/>
                    <a:pt x="2959036" y="4289077"/>
                    <a:pt x="2749638" y="4320867"/>
                  </a:cubicBezTo>
                  <a:cubicBezTo>
                    <a:pt x="2708796" y="4327539"/>
                    <a:pt x="2666576" y="4341405"/>
                    <a:pt x="2625545" y="4351630"/>
                  </a:cubicBezTo>
                  <a:cubicBezTo>
                    <a:pt x="2598374" y="4358597"/>
                    <a:pt x="2570656" y="4365109"/>
                    <a:pt x="2546205" y="4379920"/>
                  </a:cubicBezTo>
                  <a:cubicBezTo>
                    <a:pt x="2462388" y="4363637"/>
                    <a:pt x="2377828" y="4356009"/>
                    <a:pt x="2293089" y="4346377"/>
                  </a:cubicBezTo>
                  <a:cubicBezTo>
                    <a:pt x="2230309" y="4339336"/>
                    <a:pt x="2169244" y="4340229"/>
                    <a:pt x="2106256" y="4347860"/>
                  </a:cubicBezTo>
                  <a:cubicBezTo>
                    <a:pt x="2063777" y="4353159"/>
                    <a:pt x="2028793" y="4346170"/>
                    <a:pt x="1990185" y="4326870"/>
                  </a:cubicBezTo>
                  <a:cubicBezTo>
                    <a:pt x="1935190" y="4299429"/>
                    <a:pt x="1874325" y="4291207"/>
                    <a:pt x="1815397" y="4270686"/>
                  </a:cubicBezTo>
                  <a:cubicBezTo>
                    <a:pt x="1654733" y="4214253"/>
                    <a:pt x="1488581" y="4169932"/>
                    <a:pt x="1330669" y="4104664"/>
                  </a:cubicBezTo>
                  <a:cubicBezTo>
                    <a:pt x="1308918" y="4087400"/>
                    <a:pt x="1283773" y="4083071"/>
                    <a:pt x="1256989" y="4077371"/>
                  </a:cubicBezTo>
                  <a:cubicBezTo>
                    <a:pt x="1232589" y="4064385"/>
                    <a:pt x="1208098" y="4050398"/>
                    <a:pt x="1183150" y="4036955"/>
                  </a:cubicBezTo>
                  <a:cubicBezTo>
                    <a:pt x="1171764" y="4033927"/>
                    <a:pt x="1163217" y="4023066"/>
                    <a:pt x="1168340" y="4012504"/>
                  </a:cubicBezTo>
                  <a:cubicBezTo>
                    <a:pt x="1176847" y="3994565"/>
                    <a:pt x="1193953" y="4010727"/>
                    <a:pt x="1206640" y="3999996"/>
                  </a:cubicBezTo>
                  <a:cubicBezTo>
                    <a:pt x="1207643" y="3999907"/>
                    <a:pt x="1209190" y="4000274"/>
                    <a:pt x="1210194" y="4000185"/>
                  </a:cubicBezTo>
                  <a:cubicBezTo>
                    <a:pt x="1223129" y="4003580"/>
                    <a:pt x="1235518" y="4006519"/>
                    <a:pt x="1248086" y="4011463"/>
                  </a:cubicBezTo>
                  <a:cubicBezTo>
                    <a:pt x="1256565" y="4010203"/>
                    <a:pt x="1263394" y="4013132"/>
                    <a:pt x="1268486" y="4019248"/>
                  </a:cubicBezTo>
                  <a:cubicBezTo>
                    <a:pt x="1277054" y="4018989"/>
                    <a:pt x="1286703" y="4025205"/>
                    <a:pt x="1291826" y="4014642"/>
                  </a:cubicBezTo>
                  <a:cubicBezTo>
                    <a:pt x="1297406" y="4003534"/>
                    <a:pt x="1288302" y="3997775"/>
                    <a:pt x="1282118" y="3990747"/>
                  </a:cubicBezTo>
                  <a:cubicBezTo>
                    <a:pt x="1279844" y="3987918"/>
                    <a:pt x="1276659" y="3986180"/>
                    <a:pt x="1273560" y="3985445"/>
                  </a:cubicBezTo>
                  <a:cubicBezTo>
                    <a:pt x="1271376" y="3983618"/>
                    <a:pt x="1268647" y="3981335"/>
                    <a:pt x="1266462" y="3979509"/>
                  </a:cubicBezTo>
                  <a:cubicBezTo>
                    <a:pt x="1262194" y="3971299"/>
                    <a:pt x="1249170" y="3966899"/>
                    <a:pt x="1254114" y="3954332"/>
                  </a:cubicBezTo>
                  <a:cubicBezTo>
                    <a:pt x="1234458" y="3937892"/>
                    <a:pt x="1210048" y="3930466"/>
                    <a:pt x="1186093" y="3922493"/>
                  </a:cubicBezTo>
                  <a:cubicBezTo>
                    <a:pt x="1173068" y="3918095"/>
                    <a:pt x="1159587" y="3914242"/>
                    <a:pt x="1148191" y="3916773"/>
                  </a:cubicBezTo>
                  <a:cubicBezTo>
                    <a:pt x="1089124" y="3872009"/>
                    <a:pt x="1031885" y="3825061"/>
                    <a:pt x="975926" y="3775472"/>
                  </a:cubicBezTo>
                  <a:cubicBezTo>
                    <a:pt x="899130" y="3707527"/>
                    <a:pt x="831914" y="3633674"/>
                    <a:pt x="762058" y="3558543"/>
                  </a:cubicBezTo>
                  <a:cubicBezTo>
                    <a:pt x="703389" y="3495551"/>
                    <a:pt x="632619" y="3421512"/>
                    <a:pt x="590014" y="3345973"/>
                  </a:cubicBezTo>
                  <a:cubicBezTo>
                    <a:pt x="558219" y="3289683"/>
                    <a:pt x="537601" y="3251095"/>
                    <a:pt x="494854" y="3202350"/>
                  </a:cubicBezTo>
                  <a:cubicBezTo>
                    <a:pt x="478485" y="3183092"/>
                    <a:pt x="463743" y="3170761"/>
                    <a:pt x="442093" y="3148940"/>
                  </a:cubicBezTo>
                  <a:cubicBezTo>
                    <a:pt x="420899" y="3126573"/>
                    <a:pt x="444865" y="3077949"/>
                    <a:pt x="425307" y="3107989"/>
                  </a:cubicBezTo>
                  <a:cubicBezTo>
                    <a:pt x="405203" y="3137572"/>
                    <a:pt x="415139" y="3186713"/>
                    <a:pt x="432133" y="3212991"/>
                  </a:cubicBezTo>
                  <a:cubicBezTo>
                    <a:pt x="483842" y="3294288"/>
                    <a:pt x="523560" y="3354419"/>
                    <a:pt x="597269" y="3416070"/>
                  </a:cubicBezTo>
                  <a:cubicBezTo>
                    <a:pt x="615385" y="3426583"/>
                    <a:pt x="630513" y="3477283"/>
                    <a:pt x="646515" y="3498091"/>
                  </a:cubicBezTo>
                  <a:cubicBezTo>
                    <a:pt x="641502" y="3498538"/>
                    <a:pt x="636221" y="3495976"/>
                    <a:pt x="631308" y="3491866"/>
                  </a:cubicBezTo>
                  <a:cubicBezTo>
                    <a:pt x="627118" y="3490219"/>
                    <a:pt x="621380" y="3488203"/>
                    <a:pt x="616823" y="3488104"/>
                  </a:cubicBezTo>
                  <a:cubicBezTo>
                    <a:pt x="582553" y="3489135"/>
                    <a:pt x="541090" y="3386712"/>
                    <a:pt x="513324" y="3369984"/>
                  </a:cubicBezTo>
                  <a:cubicBezTo>
                    <a:pt x="534687" y="3399917"/>
                    <a:pt x="575624" y="3490762"/>
                    <a:pt x="596531" y="3521241"/>
                  </a:cubicBezTo>
                  <a:cubicBezTo>
                    <a:pt x="615462" y="3535219"/>
                    <a:pt x="631196" y="3553019"/>
                    <a:pt x="642552" y="3572725"/>
                  </a:cubicBezTo>
                  <a:cubicBezTo>
                    <a:pt x="651546" y="3588600"/>
                    <a:pt x="667836" y="3601296"/>
                    <a:pt x="654225" y="3618679"/>
                  </a:cubicBezTo>
                  <a:cubicBezTo>
                    <a:pt x="644178" y="3630690"/>
                    <a:pt x="589183" y="3552213"/>
                    <a:pt x="574521" y="3546445"/>
                  </a:cubicBezTo>
                  <a:cubicBezTo>
                    <a:pt x="524160" y="3525666"/>
                    <a:pt x="435524" y="3353165"/>
                    <a:pt x="418986" y="3326341"/>
                  </a:cubicBezTo>
                  <a:cubicBezTo>
                    <a:pt x="395271" y="3287018"/>
                    <a:pt x="348667" y="3104204"/>
                    <a:pt x="327047" y="3065705"/>
                  </a:cubicBezTo>
                  <a:cubicBezTo>
                    <a:pt x="271090" y="2965080"/>
                    <a:pt x="306420" y="3032676"/>
                    <a:pt x="279004" y="2923444"/>
                  </a:cubicBezTo>
                  <a:cubicBezTo>
                    <a:pt x="282975" y="2894289"/>
                    <a:pt x="252929" y="2778217"/>
                    <a:pt x="252761" y="2770653"/>
                  </a:cubicBezTo>
                  <a:cubicBezTo>
                    <a:pt x="254310" y="2771019"/>
                    <a:pt x="258936" y="2732204"/>
                    <a:pt x="263434" y="2714623"/>
                  </a:cubicBezTo>
                  <a:cubicBezTo>
                    <a:pt x="267138" y="2682457"/>
                    <a:pt x="265094" y="2653837"/>
                    <a:pt x="267339" y="2622308"/>
                  </a:cubicBezTo>
                  <a:cubicBezTo>
                    <a:pt x="265253" y="2615925"/>
                    <a:pt x="266177" y="2609273"/>
                    <a:pt x="269017" y="2601441"/>
                  </a:cubicBezTo>
                  <a:cubicBezTo>
                    <a:pt x="267389" y="2594511"/>
                    <a:pt x="269415" y="2583214"/>
                    <a:pt x="262942" y="2584296"/>
                  </a:cubicBezTo>
                  <a:cubicBezTo>
                    <a:pt x="256469" y="2585378"/>
                    <a:pt x="254444" y="2596676"/>
                    <a:pt x="251149" y="2605054"/>
                  </a:cubicBezTo>
                  <a:cubicBezTo>
                    <a:pt x="250413" y="2608151"/>
                    <a:pt x="249678" y="2611248"/>
                    <a:pt x="249489" y="2614802"/>
                  </a:cubicBezTo>
                  <a:cubicBezTo>
                    <a:pt x="248209" y="2617443"/>
                    <a:pt x="247474" y="2620541"/>
                    <a:pt x="246740" y="2623638"/>
                  </a:cubicBezTo>
                  <a:cubicBezTo>
                    <a:pt x="242441" y="2632106"/>
                    <a:pt x="242053" y="2644772"/>
                    <a:pt x="234210" y="2647493"/>
                  </a:cubicBezTo>
                  <a:cubicBezTo>
                    <a:pt x="228888" y="2667168"/>
                    <a:pt x="227032" y="2686030"/>
                    <a:pt x="226176" y="2704803"/>
                  </a:cubicBezTo>
                  <a:cubicBezTo>
                    <a:pt x="206384" y="2664120"/>
                    <a:pt x="190054" y="2622622"/>
                    <a:pt x="182938" y="2576768"/>
                  </a:cubicBezTo>
                  <a:cubicBezTo>
                    <a:pt x="180952" y="2565829"/>
                    <a:pt x="182254" y="2552070"/>
                    <a:pt x="179722" y="2540673"/>
                  </a:cubicBezTo>
                  <a:cubicBezTo>
                    <a:pt x="178908" y="2537209"/>
                    <a:pt x="177549" y="2533287"/>
                    <a:pt x="175732" y="2529912"/>
                  </a:cubicBezTo>
                  <a:cubicBezTo>
                    <a:pt x="164644" y="2513213"/>
                    <a:pt x="221124" y="2426827"/>
                    <a:pt x="206103" y="2417049"/>
                  </a:cubicBezTo>
                  <a:cubicBezTo>
                    <a:pt x="198091" y="2412204"/>
                    <a:pt x="223033" y="2329132"/>
                    <a:pt x="215934" y="2323195"/>
                  </a:cubicBezTo>
                  <a:cubicBezTo>
                    <a:pt x="203287" y="2311690"/>
                    <a:pt x="192367" y="2302556"/>
                    <a:pt x="196636" y="2310766"/>
                  </a:cubicBezTo>
                  <a:cubicBezTo>
                    <a:pt x="199722" y="2368096"/>
                    <a:pt x="183706" y="2454920"/>
                    <a:pt x="131109" y="2511147"/>
                  </a:cubicBezTo>
                  <a:cubicBezTo>
                    <a:pt x="100522" y="2542169"/>
                    <a:pt x="91770" y="2392870"/>
                    <a:pt x="98653" y="2316967"/>
                  </a:cubicBezTo>
                  <a:cubicBezTo>
                    <a:pt x="107283" y="2232317"/>
                    <a:pt x="31944" y="2214773"/>
                    <a:pt x="60122" y="2105643"/>
                  </a:cubicBezTo>
                  <a:cubicBezTo>
                    <a:pt x="74716" y="2048252"/>
                    <a:pt x="72536" y="1944353"/>
                    <a:pt x="69192" y="1878455"/>
                  </a:cubicBezTo>
                  <a:cubicBezTo>
                    <a:pt x="65312" y="1857578"/>
                    <a:pt x="64695" y="1896036"/>
                    <a:pt x="56336" y="1881622"/>
                  </a:cubicBezTo>
                  <a:cubicBezTo>
                    <a:pt x="56615" y="1879070"/>
                    <a:pt x="57438" y="1876976"/>
                    <a:pt x="58173" y="1873879"/>
                  </a:cubicBezTo>
                  <a:cubicBezTo>
                    <a:pt x="63426" y="1842080"/>
                    <a:pt x="63933" y="1813739"/>
                    <a:pt x="67270" y="1783123"/>
                  </a:cubicBezTo>
                  <a:cubicBezTo>
                    <a:pt x="66188" y="1776650"/>
                    <a:pt x="67111" y="1769999"/>
                    <a:pt x="69950" y="1762167"/>
                  </a:cubicBezTo>
                  <a:cubicBezTo>
                    <a:pt x="69871" y="1755605"/>
                    <a:pt x="71897" y="1744307"/>
                    <a:pt x="66973" y="1745756"/>
                  </a:cubicBezTo>
                  <a:cubicBezTo>
                    <a:pt x="62049" y="1747205"/>
                    <a:pt x="59477" y="1758046"/>
                    <a:pt x="56727" y="1766882"/>
                  </a:cubicBezTo>
                  <a:cubicBezTo>
                    <a:pt x="55992" y="1769979"/>
                    <a:pt x="55258" y="1773076"/>
                    <a:pt x="55069" y="1776631"/>
                  </a:cubicBezTo>
                  <a:cubicBezTo>
                    <a:pt x="54334" y="1779728"/>
                    <a:pt x="53600" y="1782825"/>
                    <a:pt x="52865" y="1785922"/>
                  </a:cubicBezTo>
                  <a:cubicBezTo>
                    <a:pt x="49569" y="1794300"/>
                    <a:pt x="48179" y="1807058"/>
                    <a:pt x="41884" y="1810144"/>
                  </a:cubicBezTo>
                  <a:cubicBezTo>
                    <a:pt x="35094" y="1836015"/>
                    <a:pt x="33137" y="1859433"/>
                    <a:pt x="30724" y="1883398"/>
                  </a:cubicBezTo>
                  <a:cubicBezTo>
                    <a:pt x="29701" y="1894607"/>
                    <a:pt x="28678" y="1905814"/>
                    <a:pt x="29392" y="1913835"/>
                  </a:cubicBezTo>
                  <a:cubicBezTo>
                    <a:pt x="26286" y="1918660"/>
                    <a:pt x="21539" y="1922114"/>
                    <a:pt x="14611" y="1923742"/>
                  </a:cubicBezTo>
                  <a:cubicBezTo>
                    <a:pt x="12059" y="1923465"/>
                    <a:pt x="10510" y="1923097"/>
                    <a:pt x="8684" y="1925281"/>
                  </a:cubicBezTo>
                  <a:cubicBezTo>
                    <a:pt x="-24683" y="1930780"/>
                    <a:pt x="46908" y="1452442"/>
                    <a:pt x="74805" y="1447936"/>
                  </a:cubicBezTo>
                  <a:cubicBezTo>
                    <a:pt x="94770" y="1445147"/>
                    <a:pt x="101809" y="1433403"/>
                    <a:pt x="104033" y="1412992"/>
                  </a:cubicBezTo>
                  <a:cubicBezTo>
                    <a:pt x="109126" y="1368072"/>
                    <a:pt x="117250" y="1260727"/>
                    <a:pt x="150390" y="1229983"/>
                  </a:cubicBezTo>
                  <a:cubicBezTo>
                    <a:pt x="204981" y="1179138"/>
                    <a:pt x="230694" y="1121769"/>
                    <a:pt x="249599" y="1050351"/>
                  </a:cubicBezTo>
                  <a:cubicBezTo>
                    <a:pt x="264094" y="997518"/>
                    <a:pt x="292250" y="950542"/>
                    <a:pt x="316127" y="900918"/>
                  </a:cubicBezTo>
                  <a:cubicBezTo>
                    <a:pt x="323910" y="880517"/>
                    <a:pt x="342615" y="869249"/>
                    <a:pt x="350398" y="848849"/>
                  </a:cubicBezTo>
                  <a:cubicBezTo>
                    <a:pt x="344820" y="808921"/>
                    <a:pt x="361370" y="779149"/>
                    <a:pt x="377930" y="743819"/>
                  </a:cubicBezTo>
                  <a:cubicBezTo>
                    <a:pt x="381546" y="659615"/>
                    <a:pt x="412541" y="604808"/>
                    <a:pt x="477527" y="551519"/>
                  </a:cubicBezTo>
                  <a:cubicBezTo>
                    <a:pt x="516135" y="519783"/>
                    <a:pt x="554188" y="493149"/>
                    <a:pt x="589421" y="463228"/>
                  </a:cubicBezTo>
                  <a:cubicBezTo>
                    <a:pt x="588686" y="466326"/>
                    <a:pt x="586949" y="469513"/>
                    <a:pt x="584665" y="472243"/>
                  </a:cubicBezTo>
                  <a:cubicBezTo>
                    <a:pt x="569227" y="491809"/>
                    <a:pt x="570914" y="516419"/>
                    <a:pt x="566863" y="539014"/>
                  </a:cubicBezTo>
                  <a:cubicBezTo>
                    <a:pt x="572332" y="538021"/>
                    <a:pt x="577803" y="537029"/>
                    <a:pt x="583730" y="535490"/>
                  </a:cubicBezTo>
                  <a:cubicBezTo>
                    <a:pt x="609443" y="529157"/>
                    <a:pt x="633804" y="513344"/>
                    <a:pt x="641498" y="491941"/>
                  </a:cubicBezTo>
                  <a:cubicBezTo>
                    <a:pt x="651665" y="464253"/>
                    <a:pt x="657553" y="433916"/>
                    <a:pt x="665625" y="405405"/>
                  </a:cubicBezTo>
                  <a:cubicBezTo>
                    <a:pt x="666638" y="399756"/>
                    <a:pt x="667740" y="395110"/>
                    <a:pt x="671393" y="390741"/>
                  </a:cubicBezTo>
                  <a:lnTo>
                    <a:pt x="671850" y="390197"/>
                  </a:lnTo>
                  <a:cubicBezTo>
                    <a:pt x="673409" y="385004"/>
                    <a:pt x="671136" y="382175"/>
                    <a:pt x="668951" y="380348"/>
                  </a:cubicBezTo>
                  <a:cubicBezTo>
                    <a:pt x="672516" y="374977"/>
                    <a:pt x="676537" y="369061"/>
                    <a:pt x="680100" y="363691"/>
                  </a:cubicBezTo>
                  <a:cubicBezTo>
                    <a:pt x="764458" y="232880"/>
                    <a:pt x="863090" y="120506"/>
                    <a:pt x="1007396" y="50046"/>
                  </a:cubicBezTo>
                  <a:cubicBezTo>
                    <a:pt x="1033187" y="37516"/>
                    <a:pt x="1044231" y="15783"/>
                    <a:pt x="1064521" y="5306"/>
                  </a:cubicBezTo>
                  <a:lnTo>
                    <a:pt x="1086096" y="0"/>
                  </a:lnTo>
                  <a:lnTo>
                    <a:pt x="4809278" y="2149580"/>
                  </a:lnTo>
                  <a:lnTo>
                    <a:pt x="4801754" y="2181384"/>
                  </a:lnTo>
                  <a:cubicBezTo>
                    <a:pt x="4792584" y="2224521"/>
                    <a:pt x="4785852" y="2268072"/>
                    <a:pt x="4785632" y="2313822"/>
                  </a:cubicBezTo>
                  <a:cubicBezTo>
                    <a:pt x="4783061" y="2324663"/>
                    <a:pt x="4775119" y="2331939"/>
                    <a:pt x="4770910" y="2341410"/>
                  </a:cubicBezTo>
                  <a:cubicBezTo>
                    <a:pt x="4764596" y="2355615"/>
                    <a:pt x="4762470" y="2371469"/>
                    <a:pt x="4755154" y="2385765"/>
                  </a:cubicBezTo>
                  <a:cubicBezTo>
                    <a:pt x="4745212" y="2489733"/>
                    <a:pt x="4725643" y="2576368"/>
                    <a:pt x="4662055" y="2662378"/>
                  </a:cubicBezTo>
                  <a:cubicBezTo>
                    <a:pt x="4658859" y="2666198"/>
                    <a:pt x="4662125" y="2674498"/>
                    <a:pt x="4650559" y="2669465"/>
                  </a:cubicBezTo>
                  <a:cubicBezTo>
                    <a:pt x="4624699" y="2657114"/>
                    <a:pt x="4625950" y="2671152"/>
                    <a:pt x="4629542" y="2700141"/>
                  </a:cubicBezTo>
                  <a:cubicBezTo>
                    <a:pt x="4631250" y="2713631"/>
                    <a:pt x="4625114" y="2729842"/>
                    <a:pt x="4608247" y="2733366"/>
                  </a:cubicBezTo>
                  <a:cubicBezTo>
                    <a:pt x="4600137" y="2733078"/>
                    <a:pt x="4597040" y="2732343"/>
                    <a:pt x="4587837" y="2731142"/>
                  </a:cubicBezTo>
                  <a:cubicBezTo>
                    <a:pt x="4571437" y="2728560"/>
                    <a:pt x="4560606" y="2720429"/>
                    <a:pt x="4557101" y="2743480"/>
                  </a:cubicBezTo>
                  <a:cubicBezTo>
                    <a:pt x="4561082" y="2759800"/>
                    <a:pt x="4554857" y="2775009"/>
                    <a:pt x="4557378" y="2791966"/>
                  </a:cubicBezTo>
                  <a:cubicBezTo>
                    <a:pt x="4559263" y="2807462"/>
                    <a:pt x="4558598" y="2822681"/>
                    <a:pt x="4558477" y="2838356"/>
                  </a:cubicBezTo>
                  <a:cubicBezTo>
                    <a:pt x="4561743" y="2846655"/>
                    <a:pt x="4563918" y="2854042"/>
                    <a:pt x="4563173" y="2862698"/>
                  </a:cubicBezTo>
                  <a:cubicBezTo>
                    <a:pt x="4570181" y="2867632"/>
                    <a:pt x="4567005" y="2860336"/>
                    <a:pt x="4571928" y="2858886"/>
                  </a:cubicBezTo>
                  <a:cubicBezTo>
                    <a:pt x="4577131" y="2854886"/>
                    <a:pt x="4584149" y="2854261"/>
                    <a:pt x="4590165" y="2853725"/>
                  </a:cubicBezTo>
                  <a:cubicBezTo>
                    <a:pt x="4605662" y="2851839"/>
                    <a:pt x="4601175" y="2863861"/>
                    <a:pt x="4609454" y="2871714"/>
                  </a:cubicBezTo>
                  <a:cubicBezTo>
                    <a:pt x="4617703" y="2896244"/>
                    <a:pt x="4616938" y="2916019"/>
                    <a:pt x="4598949" y="2935308"/>
                  </a:cubicBezTo>
                  <a:cubicBezTo>
                    <a:pt x="4576284" y="2970172"/>
                    <a:pt x="4565828" y="3005970"/>
                    <a:pt x="4554728" y="3045867"/>
                  </a:cubicBezTo>
                  <a:cubicBezTo>
                    <a:pt x="4550509" y="3060897"/>
                    <a:pt x="4546568" y="3073375"/>
                    <a:pt x="4560128" y="3083789"/>
                  </a:cubicBezTo>
                  <a:cubicBezTo>
                    <a:pt x="4573688" y="3094205"/>
                    <a:pt x="4584639" y="3086660"/>
                    <a:pt x="4597315" y="3081488"/>
                  </a:cubicBezTo>
                  <a:cubicBezTo>
                    <a:pt x="4620297" y="3072872"/>
                    <a:pt x="4639825" y="3059511"/>
                    <a:pt x="4660534" y="3048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5D11696-FB46-4F08-A3DE-8E9DDF044017}"/>
                </a:ext>
              </a:extLst>
            </p:cNvPr>
            <p:cNvGrpSpPr/>
            <p:nvPr/>
          </p:nvGrpSpPr>
          <p:grpSpPr>
            <a:xfrm>
              <a:off x="32860" y="208347"/>
              <a:ext cx="4119456" cy="4230108"/>
              <a:chOff x="32860" y="208347"/>
              <a:chExt cx="4119456" cy="4230108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CAA64D46-05B3-4695-B104-438F88B2FC79}"/>
                  </a:ext>
                </a:extLst>
              </p:cNvPr>
              <p:cNvSpPr/>
              <p:nvPr/>
            </p:nvSpPr>
            <p:spPr>
              <a:xfrm rot="18082453">
                <a:off x="3252763" y="2497570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C56AC361-421D-4697-A6E7-CCCE3FFD4E6E}"/>
                  </a:ext>
                </a:extLst>
              </p:cNvPr>
              <p:cNvSpPr/>
              <p:nvPr/>
            </p:nvSpPr>
            <p:spPr>
              <a:xfrm rot="17276003" flipH="1">
                <a:off x="3028552" y="1483336"/>
                <a:ext cx="1073977" cy="117355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4E78950A-6693-4049-A8F7-242C5E55CEA6}"/>
                  </a:ext>
                </a:extLst>
              </p:cNvPr>
              <p:cNvSpPr/>
              <p:nvPr/>
            </p:nvSpPr>
            <p:spPr>
              <a:xfrm rot="14968065" flipH="1">
                <a:off x="2480106" y="897757"/>
                <a:ext cx="879975" cy="961562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8F437700-3A0D-4C43-B2D9-5301CBC5832A}"/>
                  </a:ext>
                </a:extLst>
              </p:cNvPr>
              <p:cNvSpPr/>
              <p:nvPr/>
            </p:nvSpPr>
            <p:spPr>
              <a:xfrm rot="18853876" flipH="1">
                <a:off x="3268692" y="3175787"/>
                <a:ext cx="664000" cy="725563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3EE652DC-9745-4372-9E99-5D15D46AEFC5}"/>
                  </a:ext>
                </a:extLst>
              </p:cNvPr>
              <p:cNvSpPr/>
              <p:nvPr/>
            </p:nvSpPr>
            <p:spPr>
              <a:xfrm rot="18521158">
                <a:off x="3182513" y="3722455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80B79024-1020-4F7B-9A5D-4D9E0FCEF5E4}"/>
                  </a:ext>
                </a:extLst>
              </p:cNvPr>
              <p:cNvSpPr/>
              <p:nvPr/>
            </p:nvSpPr>
            <p:spPr>
              <a:xfrm rot="12894755">
                <a:off x="1973396" y="583180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698BF5AC-DE2D-4F74-93C2-C7A483DA54A4}"/>
                  </a:ext>
                </a:extLst>
              </p:cNvPr>
              <p:cNvSpPr/>
              <p:nvPr/>
            </p:nvSpPr>
            <p:spPr>
              <a:xfrm rot="9608251">
                <a:off x="1297601" y="354418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DF8AD62A-C5B8-47ED-A931-841D1F312A04}"/>
                  </a:ext>
                </a:extLst>
              </p:cNvPr>
              <p:cNvSpPr/>
              <p:nvPr/>
            </p:nvSpPr>
            <p:spPr>
              <a:xfrm rot="11905801" flipH="1">
                <a:off x="625375" y="208347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94D29319-5972-4443-BD34-C4F8CE933C6E}"/>
                  </a:ext>
                </a:extLst>
              </p:cNvPr>
              <p:cNvSpPr/>
              <p:nvPr/>
            </p:nvSpPr>
            <p:spPr>
              <a:xfrm rot="8435707" flipH="1">
                <a:off x="32860" y="382818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8A09E8F-A6BE-4AA0-B99D-00323605D6A6}"/>
              </a:ext>
            </a:extLst>
          </p:cNvPr>
          <p:cNvSpPr txBox="1"/>
          <p:nvPr/>
        </p:nvSpPr>
        <p:spPr>
          <a:xfrm>
            <a:off x="519046" y="1516674"/>
            <a:ext cx="27884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Mission</a:t>
            </a:r>
            <a:endParaRPr lang="en-US" altLang="ko-KR" sz="4400" b="1" dirty="0">
              <a:solidFill>
                <a:schemeClr val="accent1"/>
              </a:solidFill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C83438B-6526-40DA-B999-863DC68108B6}"/>
              </a:ext>
            </a:extLst>
          </p:cNvPr>
          <p:cNvGrpSpPr/>
          <p:nvPr/>
        </p:nvGrpSpPr>
        <p:grpSpPr>
          <a:xfrm rot="10800000">
            <a:off x="7043990" y="1009257"/>
            <a:ext cx="5452809" cy="5489202"/>
            <a:chOff x="-1166592" y="208347"/>
            <a:chExt cx="5318908" cy="5483838"/>
          </a:xfrm>
          <a:solidFill>
            <a:schemeClr val="accent2"/>
          </a:solidFill>
        </p:grpSpPr>
        <p:sp>
          <p:nvSpPr>
            <p:cNvPr id="37" name="Freeform: Shape 5">
              <a:extLst>
                <a:ext uri="{FF2B5EF4-FFF2-40B4-BE49-F238E27FC236}">
                  <a16:creationId xmlns="" xmlns:a16="http://schemas.microsoft.com/office/drawing/2014/main" id="{80D20A58-077D-4FE1-8019-6662D44F9785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-1435166" y="926653"/>
              <a:ext cx="5034106" cy="4496958"/>
            </a:xfrm>
            <a:custGeom>
              <a:avLst/>
              <a:gdLst>
                <a:gd name="connsiteX0" fmla="*/ 518146 w 4809278"/>
                <a:gd name="connsiteY0" fmla="*/ 2748060 h 4379920"/>
                <a:gd name="connsiteX1" fmla="*/ 516675 w 4809278"/>
                <a:gd name="connsiteY1" fmla="*/ 2746287 h 4379920"/>
                <a:gd name="connsiteX2" fmla="*/ 517207 w 4809278"/>
                <a:gd name="connsiteY2" fmla="*/ 2741648 h 4379920"/>
                <a:gd name="connsiteX3" fmla="*/ 584786 w 4809278"/>
                <a:gd name="connsiteY3" fmla="*/ 2923446 h 4379920"/>
                <a:gd name="connsiteX4" fmla="*/ 581396 w 4809278"/>
                <a:gd name="connsiteY4" fmla="*/ 2920240 h 4379920"/>
                <a:gd name="connsiteX5" fmla="*/ 581146 w 4809278"/>
                <a:gd name="connsiteY5" fmla="*/ 2919116 h 4379920"/>
                <a:gd name="connsiteX6" fmla="*/ 592251 w 4809278"/>
                <a:gd name="connsiteY6" fmla="*/ 2928925 h 4379920"/>
                <a:gd name="connsiteX7" fmla="*/ 589765 w 4809278"/>
                <a:gd name="connsiteY7" fmla="*/ 2923509 h 4379920"/>
                <a:gd name="connsiteX8" fmla="*/ 588884 w 4809278"/>
                <a:gd name="connsiteY8" fmla="*/ 2920706 h 4379920"/>
                <a:gd name="connsiteX9" fmla="*/ 591259 w 4809278"/>
                <a:gd name="connsiteY9" fmla="*/ 2922450 h 4379920"/>
                <a:gd name="connsiteX10" fmla="*/ 592251 w 4809278"/>
                <a:gd name="connsiteY10" fmla="*/ 2928925 h 4379920"/>
                <a:gd name="connsiteX11" fmla="*/ 649093 w 4809278"/>
                <a:gd name="connsiteY11" fmla="*/ 3148825 h 4379920"/>
                <a:gd name="connsiteX12" fmla="*/ 648407 w 4809278"/>
                <a:gd name="connsiteY12" fmla="*/ 3149760 h 4379920"/>
                <a:gd name="connsiteX13" fmla="*/ 645359 w 4809278"/>
                <a:gd name="connsiteY13" fmla="*/ 3146086 h 4379920"/>
                <a:gd name="connsiteX14" fmla="*/ 649093 w 4809278"/>
                <a:gd name="connsiteY14" fmla="*/ 3148825 h 4379920"/>
                <a:gd name="connsiteX15" fmla="*/ 740655 w 4809278"/>
                <a:gd name="connsiteY15" fmla="*/ 3227523 h 4379920"/>
                <a:gd name="connsiteX16" fmla="*/ 739131 w 4809278"/>
                <a:gd name="connsiteY16" fmla="*/ 3225687 h 4379920"/>
                <a:gd name="connsiteX17" fmla="*/ 739357 w 4809278"/>
                <a:gd name="connsiteY17" fmla="*/ 3223710 h 4379920"/>
                <a:gd name="connsiteX18" fmla="*/ 850810 w 4809278"/>
                <a:gd name="connsiteY18" fmla="*/ 3406085 h 4379920"/>
                <a:gd name="connsiteX19" fmla="*/ 785905 w 4809278"/>
                <a:gd name="connsiteY19" fmla="*/ 3306718 h 4379920"/>
                <a:gd name="connsiteX20" fmla="*/ 750861 w 4809278"/>
                <a:gd name="connsiteY20" fmla="*/ 3229267 h 4379920"/>
                <a:gd name="connsiteX21" fmla="*/ 747128 w 4809278"/>
                <a:gd name="connsiteY21" fmla="*/ 3226528 h 4379920"/>
                <a:gd name="connsiteX22" fmla="*/ 746137 w 4809278"/>
                <a:gd name="connsiteY22" fmla="*/ 3220053 h 4379920"/>
                <a:gd name="connsiteX23" fmla="*/ 739662 w 4809278"/>
                <a:gd name="connsiteY23" fmla="*/ 3221049 h 4379920"/>
                <a:gd name="connsiteX24" fmla="*/ 739357 w 4809278"/>
                <a:gd name="connsiteY24" fmla="*/ 3223710 h 4379920"/>
                <a:gd name="connsiteX25" fmla="*/ 728606 w 4809278"/>
                <a:gd name="connsiteY25" fmla="*/ 3192098 h 4379920"/>
                <a:gd name="connsiteX26" fmla="*/ 704618 w 4809278"/>
                <a:gd name="connsiteY26" fmla="*/ 3143598 h 4379920"/>
                <a:gd name="connsiteX27" fmla="*/ 699895 w 4809278"/>
                <a:gd name="connsiteY27" fmla="*/ 3134383 h 4379920"/>
                <a:gd name="connsiteX28" fmla="*/ 698904 w 4809278"/>
                <a:gd name="connsiteY28" fmla="*/ 3127908 h 4379920"/>
                <a:gd name="connsiteX29" fmla="*/ 688698 w 4809278"/>
                <a:gd name="connsiteY29" fmla="*/ 3126165 h 4379920"/>
                <a:gd name="connsiteX30" fmla="*/ 681003 w 4809278"/>
                <a:gd name="connsiteY30" fmla="*/ 3097525 h 4379920"/>
                <a:gd name="connsiteX31" fmla="*/ 586536 w 4809278"/>
                <a:gd name="connsiteY31" fmla="*/ 2913235 h 4379920"/>
                <a:gd name="connsiteX32" fmla="*/ 588884 w 4809278"/>
                <a:gd name="connsiteY32" fmla="*/ 2920706 h 4379920"/>
                <a:gd name="connsiteX33" fmla="*/ 587527 w 4809278"/>
                <a:gd name="connsiteY33" fmla="*/ 2919710 h 4379920"/>
                <a:gd name="connsiteX34" fmla="*/ 582804 w 4809278"/>
                <a:gd name="connsiteY34" fmla="*/ 2910496 h 4379920"/>
                <a:gd name="connsiteX35" fmla="*/ 580062 w 4809278"/>
                <a:gd name="connsiteY35" fmla="*/ 2914231 h 4379920"/>
                <a:gd name="connsiteX36" fmla="*/ 581146 w 4809278"/>
                <a:gd name="connsiteY36" fmla="*/ 2919116 h 4379920"/>
                <a:gd name="connsiteX37" fmla="*/ 570607 w 4809278"/>
                <a:gd name="connsiteY37" fmla="*/ 2906574 h 4379920"/>
                <a:gd name="connsiteX38" fmla="*/ 555686 w 4809278"/>
                <a:gd name="connsiteY38" fmla="*/ 2884845 h 4379920"/>
                <a:gd name="connsiteX39" fmla="*/ 559418 w 4809278"/>
                <a:gd name="connsiteY39" fmla="*/ 2887585 h 4379920"/>
                <a:gd name="connsiteX40" fmla="*/ 554694 w 4809278"/>
                <a:gd name="connsiteY40" fmla="*/ 2878370 h 4379920"/>
                <a:gd name="connsiteX41" fmla="*/ 553704 w 4809278"/>
                <a:gd name="connsiteY41" fmla="*/ 2871895 h 4379920"/>
                <a:gd name="connsiteX42" fmla="*/ 526400 w 4809278"/>
                <a:gd name="connsiteY42" fmla="*/ 2804436 h 4379920"/>
                <a:gd name="connsiteX43" fmla="*/ 518146 w 4809278"/>
                <a:gd name="connsiteY43" fmla="*/ 2748060 h 4379920"/>
                <a:gd name="connsiteX44" fmla="*/ 518198 w 4809278"/>
                <a:gd name="connsiteY44" fmla="*/ 2748122 h 4379920"/>
                <a:gd name="connsiteX45" fmla="*/ 524671 w 4809278"/>
                <a:gd name="connsiteY45" fmla="*/ 2747127 h 4379920"/>
                <a:gd name="connsiteX46" fmla="*/ 520940 w 4809278"/>
                <a:gd name="connsiteY46" fmla="*/ 2744388 h 4379920"/>
                <a:gd name="connsiteX47" fmla="*/ 517207 w 4809278"/>
                <a:gd name="connsiteY47" fmla="*/ 2741648 h 4379920"/>
                <a:gd name="connsiteX48" fmla="*/ 516217 w 4809278"/>
                <a:gd name="connsiteY48" fmla="*/ 2735173 h 4379920"/>
                <a:gd name="connsiteX49" fmla="*/ 511263 w 4809278"/>
                <a:gd name="connsiteY49" fmla="*/ 2702797 h 4379920"/>
                <a:gd name="connsiteX50" fmla="*/ 509512 w 4809278"/>
                <a:gd name="connsiteY50" fmla="*/ 2713009 h 4379920"/>
                <a:gd name="connsiteX51" fmla="*/ 505778 w 4809278"/>
                <a:gd name="connsiteY51" fmla="*/ 2710269 h 4379920"/>
                <a:gd name="connsiteX52" fmla="*/ 502046 w 4809278"/>
                <a:gd name="connsiteY52" fmla="*/ 2707529 h 4379920"/>
                <a:gd name="connsiteX53" fmla="*/ 503038 w 4809278"/>
                <a:gd name="connsiteY53" fmla="*/ 2714004 h 4379920"/>
                <a:gd name="connsiteX54" fmla="*/ 487877 w 4809278"/>
                <a:gd name="connsiteY54" fmla="*/ 2679885 h 4379920"/>
                <a:gd name="connsiteX55" fmla="*/ 491609 w 4809278"/>
                <a:gd name="connsiteY55" fmla="*/ 2682626 h 4379920"/>
                <a:gd name="connsiteX56" fmla="*/ 492599 w 4809278"/>
                <a:gd name="connsiteY56" fmla="*/ 2689100 h 4379920"/>
                <a:gd name="connsiteX57" fmla="*/ 496333 w 4809278"/>
                <a:gd name="connsiteY57" fmla="*/ 2691840 h 4379920"/>
                <a:gd name="connsiteX58" fmla="*/ 494351 w 4809278"/>
                <a:gd name="connsiteY58" fmla="*/ 2678890 h 4379920"/>
                <a:gd name="connsiteX59" fmla="*/ 493360 w 4809278"/>
                <a:gd name="connsiteY59" fmla="*/ 2672415 h 4379920"/>
                <a:gd name="connsiteX60" fmla="*/ 491907 w 4809278"/>
                <a:gd name="connsiteY60" fmla="*/ 2619618 h 4379920"/>
                <a:gd name="connsiteX61" fmla="*/ 466310 w 4809278"/>
                <a:gd name="connsiteY61" fmla="*/ 2560597 h 4379920"/>
                <a:gd name="connsiteX62" fmla="*/ 469052 w 4809278"/>
                <a:gd name="connsiteY62" fmla="*/ 2556861 h 4379920"/>
                <a:gd name="connsiteX63" fmla="*/ 464328 w 4809278"/>
                <a:gd name="connsiteY63" fmla="*/ 2547646 h 4379920"/>
                <a:gd name="connsiteX64" fmla="*/ 467070 w 4809278"/>
                <a:gd name="connsiteY64" fmla="*/ 2543911 h 4379920"/>
                <a:gd name="connsiteX65" fmla="*/ 463337 w 4809278"/>
                <a:gd name="connsiteY65" fmla="*/ 2541171 h 4379920"/>
                <a:gd name="connsiteX66" fmla="*/ 454651 w 4809278"/>
                <a:gd name="connsiteY66" fmla="*/ 2506057 h 4379920"/>
                <a:gd name="connsiteX67" fmla="*/ 450158 w 4809278"/>
                <a:gd name="connsiteY67" fmla="*/ 2520003 h 4379920"/>
                <a:gd name="connsiteX68" fmla="*/ 446426 w 4809278"/>
                <a:gd name="connsiteY68" fmla="*/ 2517263 h 4379920"/>
                <a:gd name="connsiteX69" fmla="*/ 447417 w 4809278"/>
                <a:gd name="connsiteY69" fmla="*/ 2523739 h 4379920"/>
                <a:gd name="connsiteX70" fmla="*/ 444675 w 4809278"/>
                <a:gd name="connsiteY70" fmla="*/ 2527474 h 4379920"/>
                <a:gd name="connsiteX71" fmla="*/ 434006 w 4809278"/>
                <a:gd name="connsiteY71" fmla="*/ 2479410 h 4379920"/>
                <a:gd name="connsiteX72" fmla="*/ 446956 w 4809278"/>
                <a:gd name="connsiteY72" fmla="*/ 2477418 h 4379920"/>
                <a:gd name="connsiteX73" fmla="*/ 446263 w 4809278"/>
                <a:gd name="connsiteY73" fmla="*/ 2407937 h 4379920"/>
                <a:gd name="connsiteX74" fmla="*/ 425388 w 4809278"/>
                <a:gd name="connsiteY74" fmla="*/ 2358129 h 4379920"/>
                <a:gd name="connsiteX75" fmla="*/ 421955 w 4809278"/>
                <a:gd name="connsiteY75" fmla="*/ 2292382 h 4379920"/>
                <a:gd name="connsiteX76" fmla="*/ 407784 w 4809278"/>
                <a:gd name="connsiteY76" fmla="*/ 2264739 h 4379920"/>
                <a:gd name="connsiteX77" fmla="*/ 374857 w 4809278"/>
                <a:gd name="connsiteY77" fmla="*/ 2027904 h 4379920"/>
                <a:gd name="connsiteX78" fmla="*/ 373500 w 4809278"/>
                <a:gd name="connsiteY78" fmla="*/ 2170602 h 4379920"/>
                <a:gd name="connsiteX79" fmla="*/ 401772 w 4809278"/>
                <a:gd name="connsiteY79" fmla="*/ 2312055 h 4379920"/>
                <a:gd name="connsiteX80" fmla="*/ 398039 w 4809278"/>
                <a:gd name="connsiteY80" fmla="*/ 2309317 h 4379920"/>
                <a:gd name="connsiteX81" fmla="*/ 393316 w 4809278"/>
                <a:gd name="connsiteY81" fmla="*/ 2300103 h 4379920"/>
                <a:gd name="connsiteX82" fmla="*/ 394308 w 4809278"/>
                <a:gd name="connsiteY82" fmla="*/ 2306577 h 4379920"/>
                <a:gd name="connsiteX83" fmla="*/ 392555 w 4809278"/>
                <a:gd name="connsiteY83" fmla="*/ 2316787 h 4379920"/>
                <a:gd name="connsiteX84" fmla="*/ 389584 w 4809278"/>
                <a:gd name="connsiteY84" fmla="*/ 2297362 h 4379920"/>
                <a:gd name="connsiteX85" fmla="*/ 399193 w 4809278"/>
                <a:gd name="connsiteY85" fmla="*/ 2425118 h 4379920"/>
                <a:gd name="connsiteX86" fmla="*/ 443386 w 4809278"/>
                <a:gd name="connsiteY86" fmla="*/ 2584006 h 4379920"/>
                <a:gd name="connsiteX87" fmla="*/ 473178 w 4809278"/>
                <a:gd name="connsiteY87" fmla="*/ 2692089 h 4379920"/>
                <a:gd name="connsiteX88" fmla="*/ 514927 w 4809278"/>
                <a:gd name="connsiteY88" fmla="*/ 2791705 h 4379920"/>
                <a:gd name="connsiteX89" fmla="*/ 547230 w 4809278"/>
                <a:gd name="connsiteY89" fmla="*/ 2872891 h 4379920"/>
                <a:gd name="connsiteX90" fmla="*/ 548220 w 4809278"/>
                <a:gd name="connsiteY90" fmla="*/ 2879367 h 4379920"/>
                <a:gd name="connsiteX91" fmla="*/ 552943 w 4809278"/>
                <a:gd name="connsiteY91" fmla="*/ 2888580 h 4379920"/>
                <a:gd name="connsiteX92" fmla="*/ 645659 w 4809278"/>
                <a:gd name="connsiteY92" fmla="*/ 3083080 h 4379920"/>
                <a:gd name="connsiteX93" fmla="*/ 626236 w 4809278"/>
                <a:gd name="connsiteY93" fmla="*/ 3086068 h 4379920"/>
                <a:gd name="connsiteX94" fmla="*/ 631190 w 4809278"/>
                <a:gd name="connsiteY94" fmla="*/ 3118443 h 4379920"/>
                <a:gd name="connsiteX95" fmla="*/ 626467 w 4809278"/>
                <a:gd name="connsiteY95" fmla="*/ 3109229 h 4379920"/>
                <a:gd name="connsiteX96" fmla="*/ 621743 w 4809278"/>
                <a:gd name="connsiteY96" fmla="*/ 3100014 h 4379920"/>
                <a:gd name="connsiteX97" fmla="*/ 622735 w 4809278"/>
                <a:gd name="connsiteY97" fmla="*/ 3106489 h 4379920"/>
                <a:gd name="connsiteX98" fmla="*/ 627457 w 4809278"/>
                <a:gd name="connsiteY98" fmla="*/ 3115704 h 4379920"/>
                <a:gd name="connsiteX99" fmla="*/ 628449 w 4809278"/>
                <a:gd name="connsiteY99" fmla="*/ 3122179 h 4379920"/>
                <a:gd name="connsiteX100" fmla="*/ 638886 w 4809278"/>
                <a:gd name="connsiteY100" fmla="*/ 3147083 h 4379920"/>
                <a:gd name="connsiteX101" fmla="*/ 642618 w 4809278"/>
                <a:gd name="connsiteY101" fmla="*/ 3149822 h 4379920"/>
                <a:gd name="connsiteX102" fmla="*/ 646351 w 4809278"/>
                <a:gd name="connsiteY102" fmla="*/ 3152562 h 4379920"/>
                <a:gd name="connsiteX103" fmla="*/ 646693 w 4809278"/>
                <a:gd name="connsiteY103" fmla="*/ 3152095 h 4379920"/>
                <a:gd name="connsiteX104" fmla="*/ 648407 w 4809278"/>
                <a:gd name="connsiteY104" fmla="*/ 3149760 h 4379920"/>
                <a:gd name="connsiteX105" fmla="*/ 651455 w 4809278"/>
                <a:gd name="connsiteY105" fmla="*/ 3153434 h 4379920"/>
                <a:gd name="connsiteX106" fmla="*/ 657548 w 4809278"/>
                <a:gd name="connsiteY106" fmla="*/ 3160780 h 4379920"/>
                <a:gd name="connsiteX107" fmla="*/ 660060 w 4809278"/>
                <a:gd name="connsiteY107" fmla="*/ 3133884 h 4379920"/>
                <a:gd name="connsiteX108" fmla="*/ 684435 w 4809278"/>
                <a:gd name="connsiteY108" fmla="*/ 3163270 h 4379920"/>
                <a:gd name="connsiteX109" fmla="*/ 690910 w 4809278"/>
                <a:gd name="connsiteY109" fmla="*/ 3162275 h 4379920"/>
                <a:gd name="connsiteX110" fmla="*/ 688168 w 4809278"/>
                <a:gd name="connsiteY110" fmla="*/ 3166011 h 4379920"/>
                <a:gd name="connsiteX111" fmla="*/ 691900 w 4809278"/>
                <a:gd name="connsiteY111" fmla="*/ 3168750 h 4379920"/>
                <a:gd name="connsiteX112" fmla="*/ 695633 w 4809278"/>
                <a:gd name="connsiteY112" fmla="*/ 3171489 h 4379920"/>
                <a:gd name="connsiteX113" fmla="*/ 699366 w 4809278"/>
                <a:gd name="connsiteY113" fmla="*/ 3174229 h 4379920"/>
                <a:gd name="connsiteX114" fmla="*/ 738903 w 4809278"/>
                <a:gd name="connsiteY114" fmla="*/ 3237734 h 4379920"/>
                <a:gd name="connsiteX115" fmla="*/ 741645 w 4809278"/>
                <a:gd name="connsiteY115" fmla="*/ 3233998 h 4379920"/>
                <a:gd name="connsiteX116" fmla="*/ 742636 w 4809278"/>
                <a:gd name="connsiteY116" fmla="*/ 3240474 h 4379920"/>
                <a:gd name="connsiteX117" fmla="*/ 748349 w 4809278"/>
                <a:gd name="connsiteY117" fmla="*/ 3256163 h 4379920"/>
                <a:gd name="connsiteX118" fmla="*/ 754824 w 4809278"/>
                <a:gd name="connsiteY118" fmla="*/ 3255167 h 4379920"/>
                <a:gd name="connsiteX119" fmla="*/ 786136 w 4809278"/>
                <a:gd name="connsiteY119" fmla="*/ 3329879 h 4379920"/>
                <a:gd name="connsiteX120" fmla="*/ 850810 w 4809278"/>
                <a:gd name="connsiteY120" fmla="*/ 3406085 h 4379920"/>
                <a:gd name="connsiteX121" fmla="*/ 1572411 w 4809278"/>
                <a:gd name="connsiteY121" fmla="*/ 4078582 h 4379920"/>
                <a:gd name="connsiteX122" fmla="*/ 1540366 w 4809278"/>
                <a:gd name="connsiteY122" fmla="*/ 4059204 h 4379920"/>
                <a:gd name="connsiteX123" fmla="*/ 1496795 w 4809278"/>
                <a:gd name="connsiteY123" fmla="*/ 4063590 h 4379920"/>
                <a:gd name="connsiteX124" fmla="*/ 1520184 w 4809278"/>
                <a:gd name="connsiteY124" fmla="*/ 4031188 h 4379920"/>
                <a:gd name="connsiteX125" fmla="*/ 1426888 w 4809278"/>
                <a:gd name="connsiteY125" fmla="*/ 4016254 h 4379920"/>
                <a:gd name="connsiteX126" fmla="*/ 1302012 w 4809278"/>
                <a:gd name="connsiteY126" fmla="*/ 4026873 h 4379920"/>
                <a:gd name="connsiteX127" fmla="*/ 1372236 w 4809278"/>
                <a:gd name="connsiteY127" fmla="*/ 4049419 h 4379920"/>
                <a:gd name="connsiteX128" fmla="*/ 1462972 w 4809278"/>
                <a:gd name="connsiteY128" fmla="*/ 4069635 h 4379920"/>
                <a:gd name="connsiteX129" fmla="*/ 1572411 w 4809278"/>
                <a:gd name="connsiteY129" fmla="*/ 4078582 h 4379920"/>
                <a:gd name="connsiteX130" fmla="*/ 3123180 w 4809278"/>
                <a:gd name="connsiteY130" fmla="*/ 4003152 h 4379920"/>
                <a:gd name="connsiteX131" fmla="*/ 3108653 w 4809278"/>
                <a:gd name="connsiteY131" fmla="*/ 4008531 h 4379920"/>
                <a:gd name="connsiteX132" fmla="*/ 3117774 w 4809278"/>
                <a:gd name="connsiteY132" fmla="*/ 3999963 h 4379920"/>
                <a:gd name="connsiteX133" fmla="*/ 3234673 w 4809278"/>
                <a:gd name="connsiteY133" fmla="*/ 3964303 h 4379920"/>
                <a:gd name="connsiteX134" fmla="*/ 2830129 w 4809278"/>
                <a:gd name="connsiteY134" fmla="*/ 3948864 h 4379920"/>
                <a:gd name="connsiteX135" fmla="*/ 2874332 w 4809278"/>
                <a:gd name="connsiteY135" fmla="*/ 3984233 h 4379920"/>
                <a:gd name="connsiteX136" fmla="*/ 2598607 w 4809278"/>
                <a:gd name="connsiteY136" fmla="*/ 4032935 h 4379920"/>
                <a:gd name="connsiteX137" fmla="*/ 2485972 w 4809278"/>
                <a:gd name="connsiteY137" fmla="*/ 4049684 h 4379920"/>
                <a:gd name="connsiteX138" fmla="*/ 2447334 w 4809278"/>
                <a:gd name="connsiteY138" fmla="*/ 4051989 h 4379920"/>
                <a:gd name="connsiteX139" fmla="*/ 2249852 w 4809278"/>
                <a:gd name="connsiteY139" fmla="*/ 4027867 h 4379920"/>
                <a:gd name="connsiteX140" fmla="*/ 2201479 w 4809278"/>
                <a:gd name="connsiteY140" fmla="*/ 4024244 h 4379920"/>
                <a:gd name="connsiteX141" fmla="*/ 1845915 w 4809278"/>
                <a:gd name="connsiteY141" fmla="*/ 3955539 h 4379920"/>
                <a:gd name="connsiteX142" fmla="*/ 1749075 w 4809278"/>
                <a:gd name="connsiteY142" fmla="*/ 3915596 h 4379920"/>
                <a:gd name="connsiteX143" fmla="*/ 1692952 w 4809278"/>
                <a:gd name="connsiteY143" fmla="*/ 3907101 h 4379920"/>
                <a:gd name="connsiteX144" fmla="*/ 1696280 w 4809278"/>
                <a:gd name="connsiteY144" fmla="*/ 3907831 h 4379920"/>
                <a:gd name="connsiteX145" fmla="*/ 1690565 w 4809278"/>
                <a:gd name="connsiteY145" fmla="*/ 3908524 h 4379920"/>
                <a:gd name="connsiteX146" fmla="*/ 1676708 w 4809278"/>
                <a:gd name="connsiteY146" fmla="*/ 3916786 h 4379920"/>
                <a:gd name="connsiteX147" fmla="*/ 1679261 w 4809278"/>
                <a:gd name="connsiteY147" fmla="*/ 3920915 h 4379920"/>
                <a:gd name="connsiteX148" fmla="*/ 1697480 w 4809278"/>
                <a:gd name="connsiteY148" fmla="*/ 3931932 h 4379920"/>
                <a:gd name="connsiteX149" fmla="*/ 1742282 w 4809278"/>
                <a:gd name="connsiteY149" fmla="*/ 3944273 h 4379920"/>
                <a:gd name="connsiteX150" fmla="*/ 1736705 w 4809278"/>
                <a:gd name="connsiteY150" fmla="*/ 3944553 h 4379920"/>
                <a:gd name="connsiteX151" fmla="*/ 1559512 w 4809278"/>
                <a:gd name="connsiteY151" fmla="*/ 3900044 h 4379920"/>
                <a:gd name="connsiteX152" fmla="*/ 1577836 w 4809278"/>
                <a:gd name="connsiteY152" fmla="*/ 3901038 h 4379920"/>
                <a:gd name="connsiteX153" fmla="*/ 1641756 w 4809278"/>
                <a:gd name="connsiteY153" fmla="*/ 3901553 h 4379920"/>
                <a:gd name="connsiteX154" fmla="*/ 1578838 w 4809278"/>
                <a:gd name="connsiteY154" fmla="*/ 3882713 h 4379920"/>
                <a:gd name="connsiteX155" fmla="*/ 1579841 w 4809278"/>
                <a:gd name="connsiteY155" fmla="*/ 3864389 h 4379920"/>
                <a:gd name="connsiteX156" fmla="*/ 1535433 w 4809278"/>
                <a:gd name="connsiteY156" fmla="*/ 3853763 h 4379920"/>
                <a:gd name="connsiteX157" fmla="*/ 1492775 w 4809278"/>
                <a:gd name="connsiteY157" fmla="*/ 3843447 h 4379920"/>
                <a:gd name="connsiteX158" fmla="*/ 1404328 w 4809278"/>
                <a:gd name="connsiteY158" fmla="*/ 3840835 h 4379920"/>
                <a:gd name="connsiteX159" fmla="*/ 1458222 w 4809278"/>
                <a:gd name="connsiteY159" fmla="*/ 3881878 h 4379920"/>
                <a:gd name="connsiteX160" fmla="*/ 1605871 w 4809278"/>
                <a:gd name="connsiteY160" fmla="*/ 3971909 h 4379920"/>
                <a:gd name="connsiteX161" fmla="*/ 1847189 w 4809278"/>
                <a:gd name="connsiteY161" fmla="*/ 4062198 h 4379920"/>
                <a:gd name="connsiteX162" fmla="*/ 2084851 w 4809278"/>
                <a:gd name="connsiteY162" fmla="*/ 4122665 h 4379920"/>
                <a:gd name="connsiteX163" fmla="*/ 2145122 w 4809278"/>
                <a:gd name="connsiteY163" fmla="*/ 4087602 h 4379920"/>
                <a:gd name="connsiteX164" fmla="*/ 2207994 w 4809278"/>
                <a:gd name="connsiteY164" fmla="*/ 4104781 h 4379920"/>
                <a:gd name="connsiteX165" fmla="*/ 2211715 w 4809278"/>
                <a:gd name="connsiteY165" fmla="*/ 4105153 h 4379920"/>
                <a:gd name="connsiteX166" fmla="*/ 2208907 w 4809278"/>
                <a:gd name="connsiteY166" fmla="*/ 4108839 h 4379920"/>
                <a:gd name="connsiteX167" fmla="*/ 2213314 w 4809278"/>
                <a:gd name="connsiteY167" fmla="*/ 4108100 h 4379920"/>
                <a:gd name="connsiteX168" fmla="*/ 2206698 w 4809278"/>
                <a:gd name="connsiteY168" fmla="*/ 4111740 h 4379920"/>
                <a:gd name="connsiteX169" fmla="*/ 2193879 w 4809278"/>
                <a:gd name="connsiteY169" fmla="*/ 4128575 h 4379920"/>
                <a:gd name="connsiteX170" fmla="*/ 2199006 w 4809278"/>
                <a:gd name="connsiteY170" fmla="*/ 4132351 h 4379920"/>
                <a:gd name="connsiteX171" fmla="*/ 2226569 w 4809278"/>
                <a:gd name="connsiteY171" fmla="*/ 4136839 h 4379920"/>
                <a:gd name="connsiteX172" fmla="*/ 2662085 w 4809278"/>
                <a:gd name="connsiteY172" fmla="*/ 4068264 h 4379920"/>
                <a:gd name="connsiteX173" fmla="*/ 3079911 w 4809278"/>
                <a:gd name="connsiteY173" fmla="*/ 4021798 h 4379920"/>
                <a:gd name="connsiteX174" fmla="*/ 3090961 w 4809278"/>
                <a:gd name="connsiteY174" fmla="*/ 4030641 h 4379920"/>
                <a:gd name="connsiteX175" fmla="*/ 3099807 w 4809278"/>
                <a:gd name="connsiteY175" fmla="*/ 4019586 h 4379920"/>
                <a:gd name="connsiteX176" fmla="*/ 3139600 w 4809278"/>
                <a:gd name="connsiteY176" fmla="*/ 4015161 h 4379920"/>
                <a:gd name="connsiteX177" fmla="*/ 3128550 w 4809278"/>
                <a:gd name="connsiteY177" fmla="*/ 4006319 h 4379920"/>
                <a:gd name="connsiteX178" fmla="*/ 3123180 w 4809278"/>
                <a:gd name="connsiteY178" fmla="*/ 4003152 h 4379920"/>
                <a:gd name="connsiteX179" fmla="*/ 3143267 w 4809278"/>
                <a:gd name="connsiteY179" fmla="*/ 3995712 h 4379920"/>
                <a:gd name="connsiteX180" fmla="*/ 3234673 w 4809278"/>
                <a:gd name="connsiteY180" fmla="*/ 3964303 h 4379920"/>
                <a:gd name="connsiteX181" fmla="*/ 4660534 w 4809278"/>
                <a:gd name="connsiteY181" fmla="*/ 3048064 h 4379920"/>
                <a:gd name="connsiteX182" fmla="*/ 4582830 w 4809278"/>
                <a:gd name="connsiteY182" fmla="*/ 3128761 h 4379920"/>
                <a:gd name="connsiteX183" fmla="*/ 4421763 w 4809278"/>
                <a:gd name="connsiteY183" fmla="*/ 3294702 h 4379920"/>
                <a:gd name="connsiteX184" fmla="*/ 4423728 w 4809278"/>
                <a:gd name="connsiteY184" fmla="*/ 3316761 h 4379920"/>
                <a:gd name="connsiteX185" fmla="*/ 4400496 w 4809278"/>
                <a:gd name="connsiteY185" fmla="*/ 3413324 h 4379920"/>
                <a:gd name="connsiteX186" fmla="*/ 4129751 w 4809278"/>
                <a:gd name="connsiteY186" fmla="*/ 3601666 h 4379920"/>
                <a:gd name="connsiteX187" fmla="*/ 3879654 w 4809278"/>
                <a:gd name="connsiteY187" fmla="*/ 3811919 h 4379920"/>
                <a:gd name="connsiteX188" fmla="*/ 3863502 w 4809278"/>
                <a:gd name="connsiteY188" fmla="*/ 3823465 h 4379920"/>
                <a:gd name="connsiteX189" fmla="*/ 3787169 w 4809278"/>
                <a:gd name="connsiteY189" fmla="*/ 3902523 h 4379920"/>
                <a:gd name="connsiteX190" fmla="*/ 3451470 w 4809278"/>
                <a:gd name="connsiteY190" fmla="*/ 4076440 h 4379920"/>
                <a:gd name="connsiteX191" fmla="*/ 3337453 w 4809278"/>
                <a:gd name="connsiteY191" fmla="*/ 4129548 h 4379920"/>
                <a:gd name="connsiteX192" fmla="*/ 2749638 w 4809278"/>
                <a:gd name="connsiteY192" fmla="*/ 4320867 h 4379920"/>
                <a:gd name="connsiteX193" fmla="*/ 2625545 w 4809278"/>
                <a:gd name="connsiteY193" fmla="*/ 4351630 h 4379920"/>
                <a:gd name="connsiteX194" fmla="*/ 2546205 w 4809278"/>
                <a:gd name="connsiteY194" fmla="*/ 4379920 h 4379920"/>
                <a:gd name="connsiteX195" fmla="*/ 2293089 w 4809278"/>
                <a:gd name="connsiteY195" fmla="*/ 4346377 h 4379920"/>
                <a:gd name="connsiteX196" fmla="*/ 2106256 w 4809278"/>
                <a:gd name="connsiteY196" fmla="*/ 4347860 h 4379920"/>
                <a:gd name="connsiteX197" fmla="*/ 1990185 w 4809278"/>
                <a:gd name="connsiteY197" fmla="*/ 4326870 h 4379920"/>
                <a:gd name="connsiteX198" fmla="*/ 1815397 w 4809278"/>
                <a:gd name="connsiteY198" fmla="*/ 4270686 h 4379920"/>
                <a:gd name="connsiteX199" fmla="*/ 1330669 w 4809278"/>
                <a:gd name="connsiteY199" fmla="*/ 4104664 h 4379920"/>
                <a:gd name="connsiteX200" fmla="*/ 1256989 w 4809278"/>
                <a:gd name="connsiteY200" fmla="*/ 4077371 h 4379920"/>
                <a:gd name="connsiteX201" fmla="*/ 1183150 w 4809278"/>
                <a:gd name="connsiteY201" fmla="*/ 4036955 h 4379920"/>
                <a:gd name="connsiteX202" fmla="*/ 1168340 w 4809278"/>
                <a:gd name="connsiteY202" fmla="*/ 4012504 h 4379920"/>
                <a:gd name="connsiteX203" fmla="*/ 1206640 w 4809278"/>
                <a:gd name="connsiteY203" fmla="*/ 3999996 h 4379920"/>
                <a:gd name="connsiteX204" fmla="*/ 1210194 w 4809278"/>
                <a:gd name="connsiteY204" fmla="*/ 4000185 h 4379920"/>
                <a:gd name="connsiteX205" fmla="*/ 1248086 w 4809278"/>
                <a:gd name="connsiteY205" fmla="*/ 4011463 h 4379920"/>
                <a:gd name="connsiteX206" fmla="*/ 1268486 w 4809278"/>
                <a:gd name="connsiteY206" fmla="*/ 4019248 h 4379920"/>
                <a:gd name="connsiteX207" fmla="*/ 1291826 w 4809278"/>
                <a:gd name="connsiteY207" fmla="*/ 4014642 h 4379920"/>
                <a:gd name="connsiteX208" fmla="*/ 1282118 w 4809278"/>
                <a:gd name="connsiteY208" fmla="*/ 3990747 h 4379920"/>
                <a:gd name="connsiteX209" fmla="*/ 1273560 w 4809278"/>
                <a:gd name="connsiteY209" fmla="*/ 3985445 h 4379920"/>
                <a:gd name="connsiteX210" fmla="*/ 1266462 w 4809278"/>
                <a:gd name="connsiteY210" fmla="*/ 3979509 h 4379920"/>
                <a:gd name="connsiteX211" fmla="*/ 1254114 w 4809278"/>
                <a:gd name="connsiteY211" fmla="*/ 3954332 h 4379920"/>
                <a:gd name="connsiteX212" fmla="*/ 1186093 w 4809278"/>
                <a:gd name="connsiteY212" fmla="*/ 3922493 h 4379920"/>
                <a:gd name="connsiteX213" fmla="*/ 1148191 w 4809278"/>
                <a:gd name="connsiteY213" fmla="*/ 3916773 h 4379920"/>
                <a:gd name="connsiteX214" fmla="*/ 975926 w 4809278"/>
                <a:gd name="connsiteY214" fmla="*/ 3775472 h 4379920"/>
                <a:gd name="connsiteX215" fmla="*/ 762058 w 4809278"/>
                <a:gd name="connsiteY215" fmla="*/ 3558543 h 4379920"/>
                <a:gd name="connsiteX216" fmla="*/ 590014 w 4809278"/>
                <a:gd name="connsiteY216" fmla="*/ 3345973 h 4379920"/>
                <a:gd name="connsiteX217" fmla="*/ 494854 w 4809278"/>
                <a:gd name="connsiteY217" fmla="*/ 3202350 h 4379920"/>
                <a:gd name="connsiteX218" fmla="*/ 442093 w 4809278"/>
                <a:gd name="connsiteY218" fmla="*/ 3148940 h 4379920"/>
                <a:gd name="connsiteX219" fmla="*/ 425307 w 4809278"/>
                <a:gd name="connsiteY219" fmla="*/ 3107989 h 4379920"/>
                <a:gd name="connsiteX220" fmla="*/ 432133 w 4809278"/>
                <a:gd name="connsiteY220" fmla="*/ 3212991 h 4379920"/>
                <a:gd name="connsiteX221" fmla="*/ 597269 w 4809278"/>
                <a:gd name="connsiteY221" fmla="*/ 3416070 h 4379920"/>
                <a:gd name="connsiteX222" fmla="*/ 646515 w 4809278"/>
                <a:gd name="connsiteY222" fmla="*/ 3498091 h 4379920"/>
                <a:gd name="connsiteX223" fmla="*/ 631308 w 4809278"/>
                <a:gd name="connsiteY223" fmla="*/ 3491866 h 4379920"/>
                <a:gd name="connsiteX224" fmla="*/ 616823 w 4809278"/>
                <a:gd name="connsiteY224" fmla="*/ 3488104 h 4379920"/>
                <a:gd name="connsiteX225" fmla="*/ 513324 w 4809278"/>
                <a:gd name="connsiteY225" fmla="*/ 3369984 h 4379920"/>
                <a:gd name="connsiteX226" fmla="*/ 596531 w 4809278"/>
                <a:gd name="connsiteY226" fmla="*/ 3521241 h 4379920"/>
                <a:gd name="connsiteX227" fmla="*/ 642552 w 4809278"/>
                <a:gd name="connsiteY227" fmla="*/ 3572725 h 4379920"/>
                <a:gd name="connsiteX228" fmla="*/ 654225 w 4809278"/>
                <a:gd name="connsiteY228" fmla="*/ 3618679 h 4379920"/>
                <a:gd name="connsiteX229" fmla="*/ 574521 w 4809278"/>
                <a:gd name="connsiteY229" fmla="*/ 3546445 h 4379920"/>
                <a:gd name="connsiteX230" fmla="*/ 418986 w 4809278"/>
                <a:gd name="connsiteY230" fmla="*/ 3326341 h 4379920"/>
                <a:gd name="connsiteX231" fmla="*/ 327047 w 4809278"/>
                <a:gd name="connsiteY231" fmla="*/ 3065705 h 4379920"/>
                <a:gd name="connsiteX232" fmla="*/ 279004 w 4809278"/>
                <a:gd name="connsiteY232" fmla="*/ 2923444 h 4379920"/>
                <a:gd name="connsiteX233" fmla="*/ 252761 w 4809278"/>
                <a:gd name="connsiteY233" fmla="*/ 2770653 h 4379920"/>
                <a:gd name="connsiteX234" fmla="*/ 263434 w 4809278"/>
                <a:gd name="connsiteY234" fmla="*/ 2714623 h 4379920"/>
                <a:gd name="connsiteX235" fmla="*/ 267339 w 4809278"/>
                <a:gd name="connsiteY235" fmla="*/ 2622308 h 4379920"/>
                <a:gd name="connsiteX236" fmla="*/ 269017 w 4809278"/>
                <a:gd name="connsiteY236" fmla="*/ 2601441 h 4379920"/>
                <a:gd name="connsiteX237" fmla="*/ 262942 w 4809278"/>
                <a:gd name="connsiteY237" fmla="*/ 2584296 h 4379920"/>
                <a:gd name="connsiteX238" fmla="*/ 251149 w 4809278"/>
                <a:gd name="connsiteY238" fmla="*/ 2605054 h 4379920"/>
                <a:gd name="connsiteX239" fmla="*/ 249489 w 4809278"/>
                <a:gd name="connsiteY239" fmla="*/ 2614802 h 4379920"/>
                <a:gd name="connsiteX240" fmla="*/ 246740 w 4809278"/>
                <a:gd name="connsiteY240" fmla="*/ 2623638 h 4379920"/>
                <a:gd name="connsiteX241" fmla="*/ 234210 w 4809278"/>
                <a:gd name="connsiteY241" fmla="*/ 2647493 h 4379920"/>
                <a:gd name="connsiteX242" fmla="*/ 226176 w 4809278"/>
                <a:gd name="connsiteY242" fmla="*/ 2704803 h 4379920"/>
                <a:gd name="connsiteX243" fmla="*/ 182938 w 4809278"/>
                <a:gd name="connsiteY243" fmla="*/ 2576768 h 4379920"/>
                <a:gd name="connsiteX244" fmla="*/ 179722 w 4809278"/>
                <a:gd name="connsiteY244" fmla="*/ 2540673 h 4379920"/>
                <a:gd name="connsiteX245" fmla="*/ 175732 w 4809278"/>
                <a:gd name="connsiteY245" fmla="*/ 2529912 h 4379920"/>
                <a:gd name="connsiteX246" fmla="*/ 206103 w 4809278"/>
                <a:gd name="connsiteY246" fmla="*/ 2417049 h 4379920"/>
                <a:gd name="connsiteX247" fmla="*/ 215934 w 4809278"/>
                <a:gd name="connsiteY247" fmla="*/ 2323195 h 4379920"/>
                <a:gd name="connsiteX248" fmla="*/ 196636 w 4809278"/>
                <a:gd name="connsiteY248" fmla="*/ 2310766 h 4379920"/>
                <a:gd name="connsiteX249" fmla="*/ 131109 w 4809278"/>
                <a:gd name="connsiteY249" fmla="*/ 2511147 h 4379920"/>
                <a:gd name="connsiteX250" fmla="*/ 98653 w 4809278"/>
                <a:gd name="connsiteY250" fmla="*/ 2316967 h 4379920"/>
                <a:gd name="connsiteX251" fmla="*/ 60122 w 4809278"/>
                <a:gd name="connsiteY251" fmla="*/ 2105643 h 4379920"/>
                <a:gd name="connsiteX252" fmla="*/ 69192 w 4809278"/>
                <a:gd name="connsiteY252" fmla="*/ 1878455 h 4379920"/>
                <a:gd name="connsiteX253" fmla="*/ 56336 w 4809278"/>
                <a:gd name="connsiteY253" fmla="*/ 1881622 h 4379920"/>
                <a:gd name="connsiteX254" fmla="*/ 58173 w 4809278"/>
                <a:gd name="connsiteY254" fmla="*/ 1873879 h 4379920"/>
                <a:gd name="connsiteX255" fmla="*/ 67270 w 4809278"/>
                <a:gd name="connsiteY255" fmla="*/ 1783123 h 4379920"/>
                <a:gd name="connsiteX256" fmla="*/ 69950 w 4809278"/>
                <a:gd name="connsiteY256" fmla="*/ 1762167 h 4379920"/>
                <a:gd name="connsiteX257" fmla="*/ 66973 w 4809278"/>
                <a:gd name="connsiteY257" fmla="*/ 1745756 h 4379920"/>
                <a:gd name="connsiteX258" fmla="*/ 56727 w 4809278"/>
                <a:gd name="connsiteY258" fmla="*/ 1766882 h 4379920"/>
                <a:gd name="connsiteX259" fmla="*/ 55069 w 4809278"/>
                <a:gd name="connsiteY259" fmla="*/ 1776631 h 4379920"/>
                <a:gd name="connsiteX260" fmla="*/ 52865 w 4809278"/>
                <a:gd name="connsiteY260" fmla="*/ 1785922 h 4379920"/>
                <a:gd name="connsiteX261" fmla="*/ 41884 w 4809278"/>
                <a:gd name="connsiteY261" fmla="*/ 1810144 h 4379920"/>
                <a:gd name="connsiteX262" fmla="*/ 30724 w 4809278"/>
                <a:gd name="connsiteY262" fmla="*/ 1883398 h 4379920"/>
                <a:gd name="connsiteX263" fmla="*/ 29392 w 4809278"/>
                <a:gd name="connsiteY263" fmla="*/ 1913835 h 4379920"/>
                <a:gd name="connsiteX264" fmla="*/ 14611 w 4809278"/>
                <a:gd name="connsiteY264" fmla="*/ 1923742 h 4379920"/>
                <a:gd name="connsiteX265" fmla="*/ 8684 w 4809278"/>
                <a:gd name="connsiteY265" fmla="*/ 1925281 h 4379920"/>
                <a:gd name="connsiteX266" fmla="*/ 74805 w 4809278"/>
                <a:gd name="connsiteY266" fmla="*/ 1447936 h 4379920"/>
                <a:gd name="connsiteX267" fmla="*/ 104033 w 4809278"/>
                <a:gd name="connsiteY267" fmla="*/ 1412992 h 4379920"/>
                <a:gd name="connsiteX268" fmla="*/ 150390 w 4809278"/>
                <a:gd name="connsiteY268" fmla="*/ 1229983 h 4379920"/>
                <a:gd name="connsiteX269" fmla="*/ 249599 w 4809278"/>
                <a:gd name="connsiteY269" fmla="*/ 1050351 h 4379920"/>
                <a:gd name="connsiteX270" fmla="*/ 316127 w 4809278"/>
                <a:gd name="connsiteY270" fmla="*/ 900918 h 4379920"/>
                <a:gd name="connsiteX271" fmla="*/ 350398 w 4809278"/>
                <a:gd name="connsiteY271" fmla="*/ 848849 h 4379920"/>
                <a:gd name="connsiteX272" fmla="*/ 377930 w 4809278"/>
                <a:gd name="connsiteY272" fmla="*/ 743819 h 4379920"/>
                <a:gd name="connsiteX273" fmla="*/ 477527 w 4809278"/>
                <a:gd name="connsiteY273" fmla="*/ 551519 h 4379920"/>
                <a:gd name="connsiteX274" fmla="*/ 589421 w 4809278"/>
                <a:gd name="connsiteY274" fmla="*/ 463228 h 4379920"/>
                <a:gd name="connsiteX275" fmla="*/ 584665 w 4809278"/>
                <a:gd name="connsiteY275" fmla="*/ 472243 h 4379920"/>
                <a:gd name="connsiteX276" fmla="*/ 566863 w 4809278"/>
                <a:gd name="connsiteY276" fmla="*/ 539014 h 4379920"/>
                <a:gd name="connsiteX277" fmla="*/ 583730 w 4809278"/>
                <a:gd name="connsiteY277" fmla="*/ 535490 h 4379920"/>
                <a:gd name="connsiteX278" fmla="*/ 641498 w 4809278"/>
                <a:gd name="connsiteY278" fmla="*/ 491941 h 4379920"/>
                <a:gd name="connsiteX279" fmla="*/ 665625 w 4809278"/>
                <a:gd name="connsiteY279" fmla="*/ 405405 h 4379920"/>
                <a:gd name="connsiteX280" fmla="*/ 671393 w 4809278"/>
                <a:gd name="connsiteY280" fmla="*/ 390741 h 4379920"/>
                <a:gd name="connsiteX281" fmla="*/ 671850 w 4809278"/>
                <a:gd name="connsiteY281" fmla="*/ 390197 h 4379920"/>
                <a:gd name="connsiteX282" fmla="*/ 668951 w 4809278"/>
                <a:gd name="connsiteY282" fmla="*/ 380348 h 4379920"/>
                <a:gd name="connsiteX283" fmla="*/ 680100 w 4809278"/>
                <a:gd name="connsiteY283" fmla="*/ 363691 h 4379920"/>
                <a:gd name="connsiteX284" fmla="*/ 1007396 w 4809278"/>
                <a:gd name="connsiteY284" fmla="*/ 50046 h 4379920"/>
                <a:gd name="connsiteX285" fmla="*/ 1064521 w 4809278"/>
                <a:gd name="connsiteY285" fmla="*/ 5306 h 4379920"/>
                <a:gd name="connsiteX286" fmla="*/ 1086096 w 4809278"/>
                <a:gd name="connsiteY286" fmla="*/ 0 h 4379920"/>
                <a:gd name="connsiteX287" fmla="*/ 4809278 w 4809278"/>
                <a:gd name="connsiteY287" fmla="*/ 2149580 h 4379920"/>
                <a:gd name="connsiteX288" fmla="*/ 4801754 w 4809278"/>
                <a:gd name="connsiteY288" fmla="*/ 2181384 h 4379920"/>
                <a:gd name="connsiteX289" fmla="*/ 4785632 w 4809278"/>
                <a:gd name="connsiteY289" fmla="*/ 2313822 h 4379920"/>
                <a:gd name="connsiteX290" fmla="*/ 4770910 w 4809278"/>
                <a:gd name="connsiteY290" fmla="*/ 2341410 h 4379920"/>
                <a:gd name="connsiteX291" fmla="*/ 4755154 w 4809278"/>
                <a:gd name="connsiteY291" fmla="*/ 2385765 h 4379920"/>
                <a:gd name="connsiteX292" fmla="*/ 4662055 w 4809278"/>
                <a:gd name="connsiteY292" fmla="*/ 2662378 h 4379920"/>
                <a:gd name="connsiteX293" fmla="*/ 4650559 w 4809278"/>
                <a:gd name="connsiteY293" fmla="*/ 2669465 h 4379920"/>
                <a:gd name="connsiteX294" fmla="*/ 4629542 w 4809278"/>
                <a:gd name="connsiteY294" fmla="*/ 2700141 h 4379920"/>
                <a:gd name="connsiteX295" fmla="*/ 4608247 w 4809278"/>
                <a:gd name="connsiteY295" fmla="*/ 2733366 h 4379920"/>
                <a:gd name="connsiteX296" fmla="*/ 4587837 w 4809278"/>
                <a:gd name="connsiteY296" fmla="*/ 2731142 h 4379920"/>
                <a:gd name="connsiteX297" fmla="*/ 4557101 w 4809278"/>
                <a:gd name="connsiteY297" fmla="*/ 2743480 h 4379920"/>
                <a:gd name="connsiteX298" fmla="*/ 4557378 w 4809278"/>
                <a:gd name="connsiteY298" fmla="*/ 2791966 h 4379920"/>
                <a:gd name="connsiteX299" fmla="*/ 4558477 w 4809278"/>
                <a:gd name="connsiteY299" fmla="*/ 2838356 h 4379920"/>
                <a:gd name="connsiteX300" fmla="*/ 4563173 w 4809278"/>
                <a:gd name="connsiteY300" fmla="*/ 2862698 h 4379920"/>
                <a:gd name="connsiteX301" fmla="*/ 4571928 w 4809278"/>
                <a:gd name="connsiteY301" fmla="*/ 2858886 h 4379920"/>
                <a:gd name="connsiteX302" fmla="*/ 4590165 w 4809278"/>
                <a:gd name="connsiteY302" fmla="*/ 2853725 h 4379920"/>
                <a:gd name="connsiteX303" fmla="*/ 4609454 w 4809278"/>
                <a:gd name="connsiteY303" fmla="*/ 2871714 h 4379920"/>
                <a:gd name="connsiteX304" fmla="*/ 4598949 w 4809278"/>
                <a:gd name="connsiteY304" fmla="*/ 2935308 h 4379920"/>
                <a:gd name="connsiteX305" fmla="*/ 4554728 w 4809278"/>
                <a:gd name="connsiteY305" fmla="*/ 3045867 h 4379920"/>
                <a:gd name="connsiteX306" fmla="*/ 4560128 w 4809278"/>
                <a:gd name="connsiteY306" fmla="*/ 3083789 h 4379920"/>
                <a:gd name="connsiteX307" fmla="*/ 4597315 w 4809278"/>
                <a:gd name="connsiteY307" fmla="*/ 3081488 h 4379920"/>
                <a:gd name="connsiteX308" fmla="*/ 4660534 w 4809278"/>
                <a:gd name="connsiteY308" fmla="*/ 3048064 h 437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4809278" h="4379920">
                  <a:moveTo>
                    <a:pt x="518146" y="2748060"/>
                  </a:moveTo>
                  <a:lnTo>
                    <a:pt x="516675" y="2746287"/>
                  </a:lnTo>
                  <a:cubicBezTo>
                    <a:pt x="516084" y="2745134"/>
                    <a:pt x="515837" y="2743516"/>
                    <a:pt x="517207" y="2741648"/>
                  </a:cubicBezTo>
                  <a:close/>
                  <a:moveTo>
                    <a:pt x="584786" y="2923446"/>
                  </a:moveTo>
                  <a:cubicBezTo>
                    <a:pt x="582919" y="2922077"/>
                    <a:pt x="581987" y="2921392"/>
                    <a:pt x="581396" y="2920240"/>
                  </a:cubicBezTo>
                  <a:lnTo>
                    <a:pt x="581146" y="2919116"/>
                  </a:lnTo>
                  <a:close/>
                  <a:moveTo>
                    <a:pt x="592251" y="2928925"/>
                  </a:moveTo>
                  <a:cubicBezTo>
                    <a:pt x="590385" y="2927555"/>
                    <a:pt x="590137" y="2925936"/>
                    <a:pt x="589765" y="2923509"/>
                  </a:cubicBezTo>
                  <a:lnTo>
                    <a:pt x="588884" y="2920706"/>
                  </a:lnTo>
                  <a:lnTo>
                    <a:pt x="591259" y="2922450"/>
                  </a:lnTo>
                  <a:cubicBezTo>
                    <a:pt x="591259" y="2922450"/>
                    <a:pt x="588518" y="2926186"/>
                    <a:pt x="592251" y="2928925"/>
                  </a:cubicBezTo>
                  <a:close/>
                  <a:moveTo>
                    <a:pt x="649093" y="3148825"/>
                  </a:moveTo>
                  <a:lnTo>
                    <a:pt x="648407" y="3149760"/>
                  </a:lnTo>
                  <a:lnTo>
                    <a:pt x="645359" y="3146086"/>
                  </a:lnTo>
                  <a:cubicBezTo>
                    <a:pt x="645359" y="3146086"/>
                    <a:pt x="645359" y="3146086"/>
                    <a:pt x="649093" y="3148825"/>
                  </a:cubicBezTo>
                  <a:close/>
                  <a:moveTo>
                    <a:pt x="740655" y="3227523"/>
                  </a:moveTo>
                  <a:cubicBezTo>
                    <a:pt x="740655" y="3227523"/>
                    <a:pt x="739720" y="3226838"/>
                    <a:pt x="739131" y="3225687"/>
                  </a:cubicBezTo>
                  <a:lnTo>
                    <a:pt x="739357" y="3223710"/>
                  </a:lnTo>
                  <a:close/>
                  <a:moveTo>
                    <a:pt x="850810" y="3406085"/>
                  </a:moveTo>
                  <a:cubicBezTo>
                    <a:pt x="839382" y="3374706"/>
                    <a:pt x="806550" y="3333366"/>
                    <a:pt x="785905" y="3306718"/>
                  </a:cubicBezTo>
                  <a:cubicBezTo>
                    <a:pt x="797863" y="3298251"/>
                    <a:pt x="769522" y="3242964"/>
                    <a:pt x="750861" y="3229267"/>
                  </a:cubicBezTo>
                  <a:cubicBezTo>
                    <a:pt x="750861" y="3229267"/>
                    <a:pt x="750861" y="3229267"/>
                    <a:pt x="747128" y="3226528"/>
                  </a:cubicBezTo>
                  <a:cubicBezTo>
                    <a:pt x="747128" y="3226528"/>
                    <a:pt x="746137" y="3220053"/>
                    <a:pt x="746137" y="3220053"/>
                  </a:cubicBezTo>
                  <a:cubicBezTo>
                    <a:pt x="742405" y="3217314"/>
                    <a:pt x="739662" y="3221049"/>
                    <a:pt x="739662" y="3221049"/>
                  </a:cubicBezTo>
                  <a:lnTo>
                    <a:pt x="739357" y="3223710"/>
                  </a:lnTo>
                  <a:lnTo>
                    <a:pt x="728606" y="3192098"/>
                  </a:lnTo>
                  <a:cubicBezTo>
                    <a:pt x="724197" y="3179522"/>
                    <a:pt x="717797" y="3164766"/>
                    <a:pt x="704618" y="3143598"/>
                  </a:cubicBezTo>
                  <a:cubicBezTo>
                    <a:pt x="700886" y="3140857"/>
                    <a:pt x="703628" y="3137122"/>
                    <a:pt x="699895" y="3134383"/>
                  </a:cubicBezTo>
                  <a:cubicBezTo>
                    <a:pt x="696162" y="3131643"/>
                    <a:pt x="698904" y="3127908"/>
                    <a:pt x="698904" y="3127908"/>
                  </a:cubicBezTo>
                  <a:cubicBezTo>
                    <a:pt x="691439" y="3122429"/>
                    <a:pt x="691439" y="3122429"/>
                    <a:pt x="688698" y="3126165"/>
                  </a:cubicBezTo>
                  <a:cubicBezTo>
                    <a:pt x="687707" y="3119689"/>
                    <a:pt x="678260" y="3101260"/>
                    <a:pt x="681003" y="3097525"/>
                  </a:cubicBezTo>
                  <a:cubicBezTo>
                    <a:pt x="646188" y="3043234"/>
                    <a:pt x="624091" y="2963791"/>
                    <a:pt x="586536" y="2913235"/>
                  </a:cubicBezTo>
                  <a:lnTo>
                    <a:pt x="588884" y="2920706"/>
                  </a:lnTo>
                  <a:lnTo>
                    <a:pt x="587527" y="2919710"/>
                  </a:lnTo>
                  <a:cubicBezTo>
                    <a:pt x="586536" y="2913235"/>
                    <a:pt x="586536" y="2913235"/>
                    <a:pt x="582804" y="2910496"/>
                  </a:cubicBezTo>
                  <a:cubicBezTo>
                    <a:pt x="582804" y="2910496"/>
                    <a:pt x="580062" y="2914231"/>
                    <a:pt x="580062" y="2914231"/>
                  </a:cubicBezTo>
                  <a:lnTo>
                    <a:pt x="581146" y="2919116"/>
                  </a:lnTo>
                  <a:lnTo>
                    <a:pt x="570607" y="2906574"/>
                  </a:lnTo>
                  <a:cubicBezTo>
                    <a:pt x="565322" y="2899103"/>
                    <a:pt x="559913" y="2890822"/>
                    <a:pt x="555686" y="2884845"/>
                  </a:cubicBezTo>
                  <a:cubicBezTo>
                    <a:pt x="559418" y="2887585"/>
                    <a:pt x="559418" y="2887585"/>
                    <a:pt x="559418" y="2887585"/>
                  </a:cubicBezTo>
                  <a:cubicBezTo>
                    <a:pt x="559418" y="2887585"/>
                    <a:pt x="558428" y="2881109"/>
                    <a:pt x="554694" y="2878370"/>
                  </a:cubicBezTo>
                  <a:cubicBezTo>
                    <a:pt x="557436" y="2874634"/>
                    <a:pt x="553704" y="2871895"/>
                    <a:pt x="553704" y="2871895"/>
                  </a:cubicBezTo>
                  <a:cubicBezTo>
                    <a:pt x="541895" y="2848859"/>
                    <a:pt x="532639" y="2826258"/>
                    <a:pt x="526400" y="2804436"/>
                  </a:cubicBezTo>
                  <a:lnTo>
                    <a:pt x="518146" y="2748060"/>
                  </a:lnTo>
                  <a:lnTo>
                    <a:pt x="518198" y="2748122"/>
                  </a:lnTo>
                  <a:cubicBezTo>
                    <a:pt x="521930" y="2750862"/>
                    <a:pt x="521930" y="2750862"/>
                    <a:pt x="524671" y="2747127"/>
                  </a:cubicBezTo>
                  <a:cubicBezTo>
                    <a:pt x="524671" y="2747127"/>
                    <a:pt x="520940" y="2744388"/>
                    <a:pt x="520940" y="2744388"/>
                  </a:cubicBezTo>
                  <a:cubicBezTo>
                    <a:pt x="520940" y="2744388"/>
                    <a:pt x="520940" y="2744388"/>
                    <a:pt x="517207" y="2741648"/>
                  </a:cubicBezTo>
                  <a:cubicBezTo>
                    <a:pt x="519949" y="2737912"/>
                    <a:pt x="516217" y="2735173"/>
                    <a:pt x="516217" y="2735173"/>
                  </a:cubicBezTo>
                  <a:cubicBezTo>
                    <a:pt x="522691" y="2734176"/>
                    <a:pt x="516976" y="2718487"/>
                    <a:pt x="511263" y="2702797"/>
                  </a:cubicBezTo>
                  <a:cubicBezTo>
                    <a:pt x="504788" y="2703794"/>
                    <a:pt x="509512" y="2713009"/>
                    <a:pt x="509512" y="2713009"/>
                  </a:cubicBezTo>
                  <a:cubicBezTo>
                    <a:pt x="505778" y="2710269"/>
                    <a:pt x="505778" y="2710269"/>
                    <a:pt x="505778" y="2710269"/>
                  </a:cubicBezTo>
                  <a:cubicBezTo>
                    <a:pt x="502046" y="2707529"/>
                    <a:pt x="502046" y="2707529"/>
                    <a:pt x="502046" y="2707529"/>
                  </a:cubicBezTo>
                  <a:cubicBezTo>
                    <a:pt x="502046" y="2707529"/>
                    <a:pt x="503038" y="2714004"/>
                    <a:pt x="503038" y="2714004"/>
                  </a:cubicBezTo>
                  <a:cubicBezTo>
                    <a:pt x="497323" y="2698315"/>
                    <a:pt x="494582" y="2702051"/>
                    <a:pt x="487877" y="2679885"/>
                  </a:cubicBezTo>
                  <a:cubicBezTo>
                    <a:pt x="491609" y="2682626"/>
                    <a:pt x="491609" y="2682626"/>
                    <a:pt x="491609" y="2682626"/>
                  </a:cubicBezTo>
                  <a:cubicBezTo>
                    <a:pt x="491609" y="2682626"/>
                    <a:pt x="491609" y="2682626"/>
                    <a:pt x="492599" y="2689100"/>
                  </a:cubicBezTo>
                  <a:cubicBezTo>
                    <a:pt x="496333" y="2691840"/>
                    <a:pt x="496333" y="2691840"/>
                    <a:pt x="496333" y="2691840"/>
                  </a:cubicBezTo>
                  <a:cubicBezTo>
                    <a:pt x="499074" y="2688104"/>
                    <a:pt x="498084" y="2681630"/>
                    <a:pt x="494351" y="2678890"/>
                  </a:cubicBezTo>
                  <a:cubicBezTo>
                    <a:pt x="494351" y="2678890"/>
                    <a:pt x="497093" y="2675154"/>
                    <a:pt x="493360" y="2672415"/>
                  </a:cubicBezTo>
                  <a:cubicBezTo>
                    <a:pt x="498843" y="2664944"/>
                    <a:pt x="495871" y="2645519"/>
                    <a:pt x="491907" y="2619618"/>
                  </a:cubicBezTo>
                  <a:cubicBezTo>
                    <a:pt x="485202" y="2597454"/>
                    <a:pt x="474766" y="2572551"/>
                    <a:pt x="466310" y="2560597"/>
                  </a:cubicBezTo>
                  <a:cubicBezTo>
                    <a:pt x="466310" y="2560597"/>
                    <a:pt x="466310" y="2560597"/>
                    <a:pt x="469052" y="2556861"/>
                  </a:cubicBezTo>
                  <a:cubicBezTo>
                    <a:pt x="469052" y="2556861"/>
                    <a:pt x="468060" y="2550386"/>
                    <a:pt x="464328" y="2547646"/>
                  </a:cubicBezTo>
                  <a:cubicBezTo>
                    <a:pt x="467070" y="2543911"/>
                    <a:pt x="467070" y="2543911"/>
                    <a:pt x="467070" y="2543911"/>
                  </a:cubicBezTo>
                  <a:cubicBezTo>
                    <a:pt x="463337" y="2541171"/>
                    <a:pt x="463337" y="2541171"/>
                    <a:pt x="463337" y="2541171"/>
                  </a:cubicBezTo>
                  <a:cubicBezTo>
                    <a:pt x="457623" y="2525483"/>
                    <a:pt x="464097" y="2524487"/>
                    <a:pt x="454651" y="2506057"/>
                  </a:cubicBezTo>
                  <a:cubicBezTo>
                    <a:pt x="447185" y="2500578"/>
                    <a:pt x="452900" y="2516268"/>
                    <a:pt x="450158" y="2520003"/>
                  </a:cubicBezTo>
                  <a:cubicBezTo>
                    <a:pt x="450158" y="2520003"/>
                    <a:pt x="446426" y="2517263"/>
                    <a:pt x="446426" y="2517263"/>
                  </a:cubicBezTo>
                  <a:cubicBezTo>
                    <a:pt x="442694" y="2514524"/>
                    <a:pt x="443684" y="2520999"/>
                    <a:pt x="447417" y="2523739"/>
                  </a:cubicBezTo>
                  <a:cubicBezTo>
                    <a:pt x="444675" y="2527474"/>
                    <a:pt x="444675" y="2527474"/>
                    <a:pt x="444675" y="2527474"/>
                  </a:cubicBezTo>
                  <a:cubicBezTo>
                    <a:pt x="438962" y="2511785"/>
                    <a:pt x="435989" y="2492359"/>
                    <a:pt x="434006" y="2479410"/>
                  </a:cubicBezTo>
                  <a:cubicBezTo>
                    <a:pt x="446956" y="2477418"/>
                    <a:pt x="446956" y="2477418"/>
                    <a:pt x="446956" y="2477418"/>
                  </a:cubicBezTo>
                  <a:cubicBezTo>
                    <a:pt x="446725" y="2454257"/>
                    <a:pt x="446494" y="2431097"/>
                    <a:pt x="446263" y="2407937"/>
                  </a:cubicBezTo>
                  <a:cubicBezTo>
                    <a:pt x="439558" y="2385772"/>
                    <a:pt x="429352" y="2384028"/>
                    <a:pt x="425388" y="2358129"/>
                  </a:cubicBezTo>
                  <a:cubicBezTo>
                    <a:pt x="426148" y="2341442"/>
                    <a:pt x="426909" y="2324758"/>
                    <a:pt x="421955" y="2292382"/>
                  </a:cubicBezTo>
                  <a:cubicBezTo>
                    <a:pt x="416241" y="2276692"/>
                    <a:pt x="408016" y="2287900"/>
                    <a:pt x="407784" y="2264739"/>
                  </a:cubicBezTo>
                  <a:cubicBezTo>
                    <a:pt x="402369" y="2186044"/>
                    <a:pt x="376541" y="2103861"/>
                    <a:pt x="374857" y="2027904"/>
                  </a:cubicBezTo>
                  <a:cubicBezTo>
                    <a:pt x="372578" y="2077961"/>
                    <a:pt x="381495" y="2136235"/>
                    <a:pt x="373500" y="2170602"/>
                  </a:cubicBezTo>
                  <a:cubicBezTo>
                    <a:pt x="386910" y="2214931"/>
                    <a:pt x="394836" y="2266731"/>
                    <a:pt x="401772" y="2312055"/>
                  </a:cubicBezTo>
                  <a:cubicBezTo>
                    <a:pt x="398039" y="2309317"/>
                    <a:pt x="398039" y="2309317"/>
                    <a:pt x="398039" y="2309317"/>
                  </a:cubicBezTo>
                  <a:cubicBezTo>
                    <a:pt x="397049" y="2302841"/>
                    <a:pt x="397049" y="2302841"/>
                    <a:pt x="393316" y="2300103"/>
                  </a:cubicBezTo>
                  <a:cubicBezTo>
                    <a:pt x="393316" y="2300103"/>
                    <a:pt x="390575" y="2303837"/>
                    <a:pt x="394308" y="2306577"/>
                  </a:cubicBezTo>
                  <a:cubicBezTo>
                    <a:pt x="392555" y="2316787"/>
                    <a:pt x="392555" y="2316787"/>
                    <a:pt x="392555" y="2316787"/>
                  </a:cubicBezTo>
                  <a:cubicBezTo>
                    <a:pt x="391565" y="2310312"/>
                    <a:pt x="390575" y="2303837"/>
                    <a:pt x="389584" y="2297362"/>
                  </a:cubicBezTo>
                  <a:cubicBezTo>
                    <a:pt x="381590" y="2331730"/>
                    <a:pt x="388524" y="2377054"/>
                    <a:pt x="399193" y="2425118"/>
                  </a:cubicBezTo>
                  <a:cubicBezTo>
                    <a:pt x="413593" y="2475923"/>
                    <a:pt x="428985" y="2533202"/>
                    <a:pt x="443386" y="2584006"/>
                  </a:cubicBezTo>
                  <a:cubicBezTo>
                    <a:pt x="447349" y="2609905"/>
                    <a:pt x="457026" y="2651496"/>
                    <a:pt x="473178" y="2692089"/>
                  </a:cubicBezTo>
                  <a:cubicBezTo>
                    <a:pt x="482854" y="2733678"/>
                    <a:pt x="501748" y="2770536"/>
                    <a:pt x="514927" y="2791705"/>
                  </a:cubicBezTo>
                  <a:cubicBezTo>
                    <a:pt x="522623" y="2820344"/>
                    <a:pt x="534051" y="2851722"/>
                    <a:pt x="547230" y="2872891"/>
                  </a:cubicBezTo>
                  <a:cubicBezTo>
                    <a:pt x="547230" y="2872891"/>
                    <a:pt x="544488" y="2876626"/>
                    <a:pt x="548220" y="2879367"/>
                  </a:cubicBezTo>
                  <a:cubicBezTo>
                    <a:pt x="549212" y="2885840"/>
                    <a:pt x="549212" y="2885840"/>
                    <a:pt x="552943" y="2888580"/>
                  </a:cubicBezTo>
                  <a:cubicBezTo>
                    <a:pt x="577782" y="2964288"/>
                    <a:pt x="608863" y="3015840"/>
                    <a:pt x="645659" y="3083080"/>
                  </a:cubicBezTo>
                  <a:cubicBezTo>
                    <a:pt x="641166" y="3097025"/>
                    <a:pt x="632710" y="3085073"/>
                    <a:pt x="626236" y="3086068"/>
                  </a:cubicBezTo>
                  <a:cubicBezTo>
                    <a:pt x="624485" y="3096278"/>
                    <a:pt x="629208" y="3105492"/>
                    <a:pt x="631190" y="3118443"/>
                  </a:cubicBezTo>
                  <a:cubicBezTo>
                    <a:pt x="630200" y="3111969"/>
                    <a:pt x="626467" y="3109229"/>
                    <a:pt x="626467" y="3109229"/>
                  </a:cubicBezTo>
                  <a:cubicBezTo>
                    <a:pt x="625476" y="3102754"/>
                    <a:pt x="625476" y="3102754"/>
                    <a:pt x="621743" y="3100014"/>
                  </a:cubicBezTo>
                  <a:cubicBezTo>
                    <a:pt x="619002" y="3103751"/>
                    <a:pt x="622735" y="3106489"/>
                    <a:pt x="622735" y="3106489"/>
                  </a:cubicBezTo>
                  <a:cubicBezTo>
                    <a:pt x="623725" y="3112965"/>
                    <a:pt x="627457" y="3115704"/>
                    <a:pt x="627457" y="3115704"/>
                  </a:cubicBezTo>
                  <a:cubicBezTo>
                    <a:pt x="627457" y="3115704"/>
                    <a:pt x="628449" y="3122179"/>
                    <a:pt x="628449" y="3122179"/>
                  </a:cubicBezTo>
                  <a:cubicBezTo>
                    <a:pt x="633171" y="3131393"/>
                    <a:pt x="637895" y="3140607"/>
                    <a:pt x="638886" y="3147083"/>
                  </a:cubicBezTo>
                  <a:cubicBezTo>
                    <a:pt x="638886" y="3147083"/>
                    <a:pt x="638886" y="3147083"/>
                    <a:pt x="642618" y="3149822"/>
                  </a:cubicBezTo>
                  <a:cubicBezTo>
                    <a:pt x="642618" y="3149822"/>
                    <a:pt x="646351" y="3152562"/>
                    <a:pt x="646351" y="3152562"/>
                  </a:cubicBezTo>
                  <a:cubicBezTo>
                    <a:pt x="646351" y="3152562"/>
                    <a:pt x="646351" y="3152562"/>
                    <a:pt x="646693" y="3152095"/>
                  </a:cubicBezTo>
                  <a:lnTo>
                    <a:pt x="648407" y="3149760"/>
                  </a:lnTo>
                  <a:lnTo>
                    <a:pt x="651455" y="3153434"/>
                  </a:lnTo>
                  <a:cubicBezTo>
                    <a:pt x="653320" y="3154803"/>
                    <a:pt x="655187" y="3156173"/>
                    <a:pt x="657548" y="3160780"/>
                  </a:cubicBezTo>
                  <a:cubicBezTo>
                    <a:pt x="671488" y="3165263"/>
                    <a:pt x="654575" y="3141355"/>
                    <a:pt x="660060" y="3133884"/>
                  </a:cubicBezTo>
                  <a:cubicBezTo>
                    <a:pt x="673239" y="3155052"/>
                    <a:pt x="679713" y="3154056"/>
                    <a:pt x="684435" y="3163270"/>
                  </a:cubicBezTo>
                  <a:cubicBezTo>
                    <a:pt x="690910" y="3162275"/>
                    <a:pt x="690910" y="3162275"/>
                    <a:pt x="690910" y="3162275"/>
                  </a:cubicBezTo>
                  <a:cubicBezTo>
                    <a:pt x="690910" y="3162275"/>
                    <a:pt x="690910" y="3162275"/>
                    <a:pt x="688168" y="3166011"/>
                  </a:cubicBezTo>
                  <a:cubicBezTo>
                    <a:pt x="688168" y="3166011"/>
                    <a:pt x="691900" y="3168750"/>
                    <a:pt x="691900" y="3168750"/>
                  </a:cubicBezTo>
                  <a:cubicBezTo>
                    <a:pt x="692891" y="3175225"/>
                    <a:pt x="692891" y="3175225"/>
                    <a:pt x="695633" y="3171489"/>
                  </a:cubicBezTo>
                  <a:cubicBezTo>
                    <a:pt x="699366" y="3174229"/>
                    <a:pt x="699366" y="3174229"/>
                    <a:pt x="699366" y="3174229"/>
                  </a:cubicBezTo>
                  <a:cubicBezTo>
                    <a:pt x="714526" y="3208347"/>
                    <a:pt x="725954" y="3239726"/>
                    <a:pt x="738903" y="3237734"/>
                  </a:cubicBezTo>
                  <a:cubicBezTo>
                    <a:pt x="741645" y="3233998"/>
                    <a:pt x="741645" y="3233998"/>
                    <a:pt x="741645" y="3233998"/>
                  </a:cubicBezTo>
                  <a:cubicBezTo>
                    <a:pt x="738903" y="3237734"/>
                    <a:pt x="742636" y="3240474"/>
                    <a:pt x="742636" y="3240474"/>
                  </a:cubicBezTo>
                  <a:cubicBezTo>
                    <a:pt x="739894" y="3244209"/>
                    <a:pt x="747359" y="3249689"/>
                    <a:pt x="748349" y="3256163"/>
                  </a:cubicBezTo>
                  <a:cubicBezTo>
                    <a:pt x="752082" y="3258903"/>
                    <a:pt x="752082" y="3258903"/>
                    <a:pt x="754824" y="3255167"/>
                  </a:cubicBezTo>
                  <a:cubicBezTo>
                    <a:pt x="750332" y="3269113"/>
                    <a:pt x="764501" y="3296756"/>
                    <a:pt x="786136" y="3329879"/>
                  </a:cubicBezTo>
                  <a:cubicBezTo>
                    <a:pt x="807770" y="3363001"/>
                    <a:pt x="834889" y="3388652"/>
                    <a:pt x="850810" y="3406085"/>
                  </a:cubicBezTo>
                  <a:close/>
                  <a:moveTo>
                    <a:pt x="1572411" y="4078582"/>
                  </a:moveTo>
                  <a:cubicBezTo>
                    <a:pt x="1561670" y="4071454"/>
                    <a:pt x="1546302" y="4052106"/>
                    <a:pt x="1540366" y="4059204"/>
                  </a:cubicBezTo>
                  <a:cubicBezTo>
                    <a:pt x="1524293" y="4077310"/>
                    <a:pt x="1511378" y="4062797"/>
                    <a:pt x="1496795" y="4063590"/>
                  </a:cubicBezTo>
                  <a:cubicBezTo>
                    <a:pt x="1514574" y="4058974"/>
                    <a:pt x="1508777" y="4039278"/>
                    <a:pt x="1520184" y="4031188"/>
                  </a:cubicBezTo>
                  <a:cubicBezTo>
                    <a:pt x="1488745" y="4029946"/>
                    <a:pt x="1457126" y="4026698"/>
                    <a:pt x="1426888" y="4016254"/>
                  </a:cubicBezTo>
                  <a:cubicBezTo>
                    <a:pt x="1384717" y="4002325"/>
                    <a:pt x="1342962" y="4010087"/>
                    <a:pt x="1302012" y="4026873"/>
                  </a:cubicBezTo>
                  <a:cubicBezTo>
                    <a:pt x="1327891" y="4028104"/>
                    <a:pt x="1348004" y="4043998"/>
                    <a:pt x="1372236" y="4049419"/>
                  </a:cubicBezTo>
                  <a:cubicBezTo>
                    <a:pt x="1402118" y="4055854"/>
                    <a:pt x="1433001" y="4062198"/>
                    <a:pt x="1462972" y="4069635"/>
                  </a:cubicBezTo>
                  <a:cubicBezTo>
                    <a:pt x="1497588" y="4078173"/>
                    <a:pt x="1534667" y="4085988"/>
                    <a:pt x="1572411" y="4078582"/>
                  </a:cubicBezTo>
                  <a:close/>
                  <a:moveTo>
                    <a:pt x="3123180" y="4003152"/>
                  </a:moveTo>
                  <a:lnTo>
                    <a:pt x="3108653" y="4008531"/>
                  </a:lnTo>
                  <a:cubicBezTo>
                    <a:pt x="3113076" y="4003004"/>
                    <a:pt x="3115287" y="4000240"/>
                    <a:pt x="3117774" y="3999963"/>
                  </a:cubicBezTo>
                  <a:close/>
                  <a:moveTo>
                    <a:pt x="3234673" y="3964303"/>
                  </a:moveTo>
                  <a:cubicBezTo>
                    <a:pt x="3064451" y="3973162"/>
                    <a:pt x="3015840" y="3897998"/>
                    <a:pt x="2830129" y="3948864"/>
                  </a:cubicBezTo>
                  <a:cubicBezTo>
                    <a:pt x="2812439" y="3970973"/>
                    <a:pt x="2863283" y="3975391"/>
                    <a:pt x="2874332" y="3984233"/>
                  </a:cubicBezTo>
                  <a:cubicBezTo>
                    <a:pt x="2774711" y="3999718"/>
                    <a:pt x="2686936" y="4017740"/>
                    <a:pt x="2598607" y="4032935"/>
                  </a:cubicBezTo>
                  <a:lnTo>
                    <a:pt x="2485972" y="4049684"/>
                  </a:lnTo>
                  <a:lnTo>
                    <a:pt x="2447334" y="4051989"/>
                  </a:lnTo>
                  <a:cubicBezTo>
                    <a:pt x="2377652" y="4053999"/>
                    <a:pt x="2359226" y="4040505"/>
                    <a:pt x="2249852" y="4027867"/>
                  </a:cubicBezTo>
                  <a:cubicBezTo>
                    <a:pt x="2231049" y="4038473"/>
                    <a:pt x="2196178" y="4014845"/>
                    <a:pt x="2201479" y="4024244"/>
                  </a:cubicBezTo>
                  <a:cubicBezTo>
                    <a:pt x="1998507" y="4026857"/>
                    <a:pt x="1992358" y="4007588"/>
                    <a:pt x="1845915" y="3955539"/>
                  </a:cubicBezTo>
                  <a:lnTo>
                    <a:pt x="1749075" y="3915596"/>
                  </a:lnTo>
                  <a:lnTo>
                    <a:pt x="1692952" y="3907101"/>
                  </a:lnTo>
                  <a:lnTo>
                    <a:pt x="1696280" y="3907831"/>
                  </a:lnTo>
                  <a:lnTo>
                    <a:pt x="1690565" y="3908524"/>
                  </a:lnTo>
                  <a:lnTo>
                    <a:pt x="1676708" y="3916786"/>
                  </a:lnTo>
                  <a:cubicBezTo>
                    <a:pt x="1677558" y="3918162"/>
                    <a:pt x="1678410" y="3919539"/>
                    <a:pt x="1679261" y="3920915"/>
                  </a:cubicBezTo>
                  <a:cubicBezTo>
                    <a:pt x="1682883" y="3923904"/>
                    <a:pt x="1688804" y="3927534"/>
                    <a:pt x="1697480" y="3931932"/>
                  </a:cubicBezTo>
                  <a:lnTo>
                    <a:pt x="1742282" y="3944273"/>
                  </a:lnTo>
                  <a:lnTo>
                    <a:pt x="1736705" y="3944553"/>
                  </a:lnTo>
                  <a:cubicBezTo>
                    <a:pt x="1689821" y="3943301"/>
                    <a:pt x="1606487" y="3923270"/>
                    <a:pt x="1559512" y="3900044"/>
                  </a:cubicBezTo>
                  <a:cubicBezTo>
                    <a:pt x="1565620" y="3900376"/>
                    <a:pt x="1564129" y="3900786"/>
                    <a:pt x="1577836" y="3901038"/>
                  </a:cubicBezTo>
                  <a:cubicBezTo>
                    <a:pt x="1591544" y="3901289"/>
                    <a:pt x="1640755" y="3919877"/>
                    <a:pt x="1641756" y="3901553"/>
                  </a:cubicBezTo>
                  <a:cubicBezTo>
                    <a:pt x="1641756" y="3901553"/>
                    <a:pt x="1587501" y="3892373"/>
                    <a:pt x="1578838" y="3882713"/>
                  </a:cubicBezTo>
                  <a:cubicBezTo>
                    <a:pt x="1579173" y="3876606"/>
                    <a:pt x="1587075" y="3869214"/>
                    <a:pt x="1579841" y="3864389"/>
                  </a:cubicBezTo>
                  <a:cubicBezTo>
                    <a:pt x="1572607" y="3859564"/>
                    <a:pt x="1549944" y="3857253"/>
                    <a:pt x="1535433" y="3853763"/>
                  </a:cubicBezTo>
                  <a:cubicBezTo>
                    <a:pt x="1520922" y="3850273"/>
                    <a:pt x="1514626" y="3845601"/>
                    <a:pt x="1492775" y="3843447"/>
                  </a:cubicBezTo>
                  <a:cubicBezTo>
                    <a:pt x="1470925" y="3841291"/>
                    <a:pt x="1404328" y="3840835"/>
                    <a:pt x="1404328" y="3840835"/>
                  </a:cubicBezTo>
                  <a:cubicBezTo>
                    <a:pt x="1412989" y="3850495"/>
                    <a:pt x="1449561" y="3872218"/>
                    <a:pt x="1458222" y="3881878"/>
                  </a:cubicBezTo>
                  <a:cubicBezTo>
                    <a:pt x="1484207" y="3910857"/>
                    <a:pt x="1687832" y="3985548"/>
                    <a:pt x="1605871" y="3971909"/>
                  </a:cubicBezTo>
                  <a:cubicBezTo>
                    <a:pt x="1750465" y="4016516"/>
                    <a:pt x="1737241" y="4056229"/>
                    <a:pt x="1847189" y="4062198"/>
                  </a:cubicBezTo>
                  <a:cubicBezTo>
                    <a:pt x="1928899" y="4080417"/>
                    <a:pt x="2000282" y="4109457"/>
                    <a:pt x="2084851" y="4122665"/>
                  </a:cubicBezTo>
                  <a:lnTo>
                    <a:pt x="2145122" y="4087602"/>
                  </a:lnTo>
                  <a:lnTo>
                    <a:pt x="2207994" y="4104781"/>
                  </a:lnTo>
                  <a:lnTo>
                    <a:pt x="2211715" y="4105153"/>
                  </a:lnTo>
                  <a:lnTo>
                    <a:pt x="2208907" y="4108839"/>
                  </a:lnTo>
                  <a:lnTo>
                    <a:pt x="2213314" y="4108100"/>
                  </a:lnTo>
                  <a:lnTo>
                    <a:pt x="2206698" y="4111740"/>
                  </a:lnTo>
                  <a:lnTo>
                    <a:pt x="2193879" y="4128575"/>
                  </a:lnTo>
                  <a:lnTo>
                    <a:pt x="2199006" y="4132351"/>
                  </a:lnTo>
                  <a:cubicBezTo>
                    <a:pt x="2204877" y="4134216"/>
                    <a:pt x="2213858" y="4135735"/>
                    <a:pt x="2226569" y="4136839"/>
                  </a:cubicBezTo>
                  <a:cubicBezTo>
                    <a:pt x="2354793" y="4112509"/>
                    <a:pt x="2578064" y="4127964"/>
                    <a:pt x="2662085" y="4068264"/>
                  </a:cubicBezTo>
                  <a:cubicBezTo>
                    <a:pt x="2785874" y="4094782"/>
                    <a:pt x="2933994" y="4068239"/>
                    <a:pt x="3079911" y="4021798"/>
                  </a:cubicBezTo>
                  <a:cubicBezTo>
                    <a:pt x="3090961" y="4030641"/>
                    <a:pt x="3090961" y="4030641"/>
                    <a:pt x="3090961" y="4030641"/>
                  </a:cubicBezTo>
                  <a:cubicBezTo>
                    <a:pt x="3090961" y="4030641"/>
                    <a:pt x="3099807" y="4019586"/>
                    <a:pt x="3099807" y="4019586"/>
                  </a:cubicBezTo>
                  <a:cubicBezTo>
                    <a:pt x="3110858" y="4028429"/>
                    <a:pt x="3139600" y="4015161"/>
                    <a:pt x="3139600" y="4015161"/>
                  </a:cubicBezTo>
                  <a:cubicBezTo>
                    <a:pt x="3159497" y="4012949"/>
                    <a:pt x="3148446" y="4004105"/>
                    <a:pt x="3128550" y="4006319"/>
                  </a:cubicBezTo>
                  <a:lnTo>
                    <a:pt x="3123180" y="4003152"/>
                  </a:lnTo>
                  <a:lnTo>
                    <a:pt x="3143267" y="3995712"/>
                  </a:lnTo>
                  <a:cubicBezTo>
                    <a:pt x="3182439" y="3987107"/>
                    <a:pt x="3229691" y="3987517"/>
                    <a:pt x="3234673" y="3964303"/>
                  </a:cubicBezTo>
                  <a:close/>
                  <a:moveTo>
                    <a:pt x="4660534" y="3048064"/>
                  </a:moveTo>
                  <a:cubicBezTo>
                    <a:pt x="4647339" y="3087138"/>
                    <a:pt x="4617220" y="3112055"/>
                    <a:pt x="4582830" y="3128761"/>
                  </a:cubicBezTo>
                  <a:cubicBezTo>
                    <a:pt x="4499737" y="3165976"/>
                    <a:pt x="4466826" y="3221966"/>
                    <a:pt x="4421763" y="3294702"/>
                  </a:cubicBezTo>
                  <a:cubicBezTo>
                    <a:pt x="4417286" y="3301165"/>
                    <a:pt x="4419360" y="3313108"/>
                    <a:pt x="4423728" y="3316761"/>
                  </a:cubicBezTo>
                  <a:cubicBezTo>
                    <a:pt x="4471498" y="3359500"/>
                    <a:pt x="4436354" y="3390423"/>
                    <a:pt x="4400496" y="3413324"/>
                  </a:cubicBezTo>
                  <a:cubicBezTo>
                    <a:pt x="4302500" y="3476120"/>
                    <a:pt x="4226733" y="3544517"/>
                    <a:pt x="4129751" y="3601666"/>
                  </a:cubicBezTo>
                  <a:cubicBezTo>
                    <a:pt x="4032769" y="3658815"/>
                    <a:pt x="3947898" y="3721453"/>
                    <a:pt x="3879654" y="3811919"/>
                  </a:cubicBezTo>
                  <a:cubicBezTo>
                    <a:pt x="3875544" y="3816833"/>
                    <a:pt x="3868247" y="3820009"/>
                    <a:pt x="3863502" y="3823465"/>
                  </a:cubicBezTo>
                  <a:cubicBezTo>
                    <a:pt x="3826105" y="3840438"/>
                    <a:pt x="3814470" y="3874320"/>
                    <a:pt x="3787169" y="3902523"/>
                  </a:cubicBezTo>
                  <a:cubicBezTo>
                    <a:pt x="3680050" y="3970681"/>
                    <a:pt x="3564673" y="4019867"/>
                    <a:pt x="3451470" y="4076440"/>
                  </a:cubicBezTo>
                  <a:cubicBezTo>
                    <a:pt x="3413249" y="4095509"/>
                    <a:pt x="3376308" y="4111938"/>
                    <a:pt x="3337453" y="4129548"/>
                  </a:cubicBezTo>
                  <a:cubicBezTo>
                    <a:pt x="3146002" y="4215324"/>
                    <a:pt x="2959036" y="4289077"/>
                    <a:pt x="2749638" y="4320867"/>
                  </a:cubicBezTo>
                  <a:cubicBezTo>
                    <a:pt x="2708796" y="4327539"/>
                    <a:pt x="2666576" y="4341405"/>
                    <a:pt x="2625545" y="4351630"/>
                  </a:cubicBezTo>
                  <a:cubicBezTo>
                    <a:pt x="2598374" y="4358597"/>
                    <a:pt x="2570656" y="4365109"/>
                    <a:pt x="2546205" y="4379920"/>
                  </a:cubicBezTo>
                  <a:cubicBezTo>
                    <a:pt x="2462388" y="4363637"/>
                    <a:pt x="2377828" y="4356009"/>
                    <a:pt x="2293089" y="4346377"/>
                  </a:cubicBezTo>
                  <a:cubicBezTo>
                    <a:pt x="2230309" y="4339336"/>
                    <a:pt x="2169244" y="4340229"/>
                    <a:pt x="2106256" y="4347860"/>
                  </a:cubicBezTo>
                  <a:cubicBezTo>
                    <a:pt x="2063777" y="4353159"/>
                    <a:pt x="2028793" y="4346170"/>
                    <a:pt x="1990185" y="4326870"/>
                  </a:cubicBezTo>
                  <a:cubicBezTo>
                    <a:pt x="1935190" y="4299429"/>
                    <a:pt x="1874325" y="4291207"/>
                    <a:pt x="1815397" y="4270686"/>
                  </a:cubicBezTo>
                  <a:cubicBezTo>
                    <a:pt x="1654733" y="4214253"/>
                    <a:pt x="1488581" y="4169932"/>
                    <a:pt x="1330669" y="4104664"/>
                  </a:cubicBezTo>
                  <a:cubicBezTo>
                    <a:pt x="1308918" y="4087400"/>
                    <a:pt x="1283773" y="4083071"/>
                    <a:pt x="1256989" y="4077371"/>
                  </a:cubicBezTo>
                  <a:cubicBezTo>
                    <a:pt x="1232589" y="4064385"/>
                    <a:pt x="1208098" y="4050398"/>
                    <a:pt x="1183150" y="4036955"/>
                  </a:cubicBezTo>
                  <a:cubicBezTo>
                    <a:pt x="1171764" y="4033927"/>
                    <a:pt x="1163217" y="4023066"/>
                    <a:pt x="1168340" y="4012504"/>
                  </a:cubicBezTo>
                  <a:cubicBezTo>
                    <a:pt x="1176847" y="3994565"/>
                    <a:pt x="1193953" y="4010727"/>
                    <a:pt x="1206640" y="3999996"/>
                  </a:cubicBezTo>
                  <a:cubicBezTo>
                    <a:pt x="1207643" y="3999907"/>
                    <a:pt x="1209190" y="4000274"/>
                    <a:pt x="1210194" y="4000185"/>
                  </a:cubicBezTo>
                  <a:cubicBezTo>
                    <a:pt x="1223129" y="4003580"/>
                    <a:pt x="1235518" y="4006519"/>
                    <a:pt x="1248086" y="4011463"/>
                  </a:cubicBezTo>
                  <a:cubicBezTo>
                    <a:pt x="1256565" y="4010203"/>
                    <a:pt x="1263394" y="4013132"/>
                    <a:pt x="1268486" y="4019248"/>
                  </a:cubicBezTo>
                  <a:cubicBezTo>
                    <a:pt x="1277054" y="4018989"/>
                    <a:pt x="1286703" y="4025205"/>
                    <a:pt x="1291826" y="4014642"/>
                  </a:cubicBezTo>
                  <a:cubicBezTo>
                    <a:pt x="1297406" y="4003534"/>
                    <a:pt x="1288302" y="3997775"/>
                    <a:pt x="1282118" y="3990747"/>
                  </a:cubicBezTo>
                  <a:cubicBezTo>
                    <a:pt x="1279844" y="3987918"/>
                    <a:pt x="1276659" y="3986180"/>
                    <a:pt x="1273560" y="3985445"/>
                  </a:cubicBezTo>
                  <a:cubicBezTo>
                    <a:pt x="1271376" y="3983618"/>
                    <a:pt x="1268647" y="3981335"/>
                    <a:pt x="1266462" y="3979509"/>
                  </a:cubicBezTo>
                  <a:cubicBezTo>
                    <a:pt x="1262194" y="3971299"/>
                    <a:pt x="1249170" y="3966899"/>
                    <a:pt x="1254114" y="3954332"/>
                  </a:cubicBezTo>
                  <a:cubicBezTo>
                    <a:pt x="1234458" y="3937892"/>
                    <a:pt x="1210048" y="3930466"/>
                    <a:pt x="1186093" y="3922493"/>
                  </a:cubicBezTo>
                  <a:cubicBezTo>
                    <a:pt x="1173068" y="3918095"/>
                    <a:pt x="1159587" y="3914242"/>
                    <a:pt x="1148191" y="3916773"/>
                  </a:cubicBezTo>
                  <a:cubicBezTo>
                    <a:pt x="1089124" y="3872009"/>
                    <a:pt x="1031885" y="3825061"/>
                    <a:pt x="975926" y="3775472"/>
                  </a:cubicBezTo>
                  <a:cubicBezTo>
                    <a:pt x="899130" y="3707527"/>
                    <a:pt x="831914" y="3633674"/>
                    <a:pt x="762058" y="3558543"/>
                  </a:cubicBezTo>
                  <a:cubicBezTo>
                    <a:pt x="703389" y="3495551"/>
                    <a:pt x="632619" y="3421512"/>
                    <a:pt x="590014" y="3345973"/>
                  </a:cubicBezTo>
                  <a:cubicBezTo>
                    <a:pt x="558219" y="3289683"/>
                    <a:pt x="537601" y="3251095"/>
                    <a:pt x="494854" y="3202350"/>
                  </a:cubicBezTo>
                  <a:cubicBezTo>
                    <a:pt x="478485" y="3183092"/>
                    <a:pt x="463743" y="3170761"/>
                    <a:pt x="442093" y="3148940"/>
                  </a:cubicBezTo>
                  <a:cubicBezTo>
                    <a:pt x="420899" y="3126573"/>
                    <a:pt x="444865" y="3077949"/>
                    <a:pt x="425307" y="3107989"/>
                  </a:cubicBezTo>
                  <a:cubicBezTo>
                    <a:pt x="405203" y="3137572"/>
                    <a:pt x="415139" y="3186713"/>
                    <a:pt x="432133" y="3212991"/>
                  </a:cubicBezTo>
                  <a:cubicBezTo>
                    <a:pt x="483842" y="3294288"/>
                    <a:pt x="523560" y="3354419"/>
                    <a:pt x="597269" y="3416070"/>
                  </a:cubicBezTo>
                  <a:cubicBezTo>
                    <a:pt x="615385" y="3426583"/>
                    <a:pt x="630513" y="3477283"/>
                    <a:pt x="646515" y="3498091"/>
                  </a:cubicBezTo>
                  <a:cubicBezTo>
                    <a:pt x="641502" y="3498538"/>
                    <a:pt x="636221" y="3495976"/>
                    <a:pt x="631308" y="3491866"/>
                  </a:cubicBezTo>
                  <a:cubicBezTo>
                    <a:pt x="627118" y="3490219"/>
                    <a:pt x="621380" y="3488203"/>
                    <a:pt x="616823" y="3488104"/>
                  </a:cubicBezTo>
                  <a:cubicBezTo>
                    <a:pt x="582553" y="3489135"/>
                    <a:pt x="541090" y="3386712"/>
                    <a:pt x="513324" y="3369984"/>
                  </a:cubicBezTo>
                  <a:cubicBezTo>
                    <a:pt x="534687" y="3399917"/>
                    <a:pt x="575624" y="3490762"/>
                    <a:pt x="596531" y="3521241"/>
                  </a:cubicBezTo>
                  <a:cubicBezTo>
                    <a:pt x="615462" y="3535219"/>
                    <a:pt x="631196" y="3553019"/>
                    <a:pt x="642552" y="3572725"/>
                  </a:cubicBezTo>
                  <a:cubicBezTo>
                    <a:pt x="651546" y="3588600"/>
                    <a:pt x="667836" y="3601296"/>
                    <a:pt x="654225" y="3618679"/>
                  </a:cubicBezTo>
                  <a:cubicBezTo>
                    <a:pt x="644178" y="3630690"/>
                    <a:pt x="589183" y="3552213"/>
                    <a:pt x="574521" y="3546445"/>
                  </a:cubicBezTo>
                  <a:cubicBezTo>
                    <a:pt x="524160" y="3525666"/>
                    <a:pt x="435524" y="3353165"/>
                    <a:pt x="418986" y="3326341"/>
                  </a:cubicBezTo>
                  <a:cubicBezTo>
                    <a:pt x="395271" y="3287018"/>
                    <a:pt x="348667" y="3104204"/>
                    <a:pt x="327047" y="3065705"/>
                  </a:cubicBezTo>
                  <a:cubicBezTo>
                    <a:pt x="271090" y="2965080"/>
                    <a:pt x="306420" y="3032676"/>
                    <a:pt x="279004" y="2923444"/>
                  </a:cubicBezTo>
                  <a:cubicBezTo>
                    <a:pt x="282975" y="2894289"/>
                    <a:pt x="252929" y="2778217"/>
                    <a:pt x="252761" y="2770653"/>
                  </a:cubicBezTo>
                  <a:cubicBezTo>
                    <a:pt x="254310" y="2771019"/>
                    <a:pt x="258936" y="2732204"/>
                    <a:pt x="263434" y="2714623"/>
                  </a:cubicBezTo>
                  <a:cubicBezTo>
                    <a:pt x="267138" y="2682457"/>
                    <a:pt x="265094" y="2653837"/>
                    <a:pt x="267339" y="2622308"/>
                  </a:cubicBezTo>
                  <a:cubicBezTo>
                    <a:pt x="265253" y="2615925"/>
                    <a:pt x="266177" y="2609273"/>
                    <a:pt x="269017" y="2601441"/>
                  </a:cubicBezTo>
                  <a:cubicBezTo>
                    <a:pt x="267389" y="2594511"/>
                    <a:pt x="269415" y="2583214"/>
                    <a:pt x="262942" y="2584296"/>
                  </a:cubicBezTo>
                  <a:cubicBezTo>
                    <a:pt x="256469" y="2585378"/>
                    <a:pt x="254444" y="2596676"/>
                    <a:pt x="251149" y="2605054"/>
                  </a:cubicBezTo>
                  <a:cubicBezTo>
                    <a:pt x="250413" y="2608151"/>
                    <a:pt x="249678" y="2611248"/>
                    <a:pt x="249489" y="2614802"/>
                  </a:cubicBezTo>
                  <a:cubicBezTo>
                    <a:pt x="248209" y="2617443"/>
                    <a:pt x="247474" y="2620541"/>
                    <a:pt x="246740" y="2623638"/>
                  </a:cubicBezTo>
                  <a:cubicBezTo>
                    <a:pt x="242441" y="2632106"/>
                    <a:pt x="242053" y="2644772"/>
                    <a:pt x="234210" y="2647493"/>
                  </a:cubicBezTo>
                  <a:cubicBezTo>
                    <a:pt x="228888" y="2667168"/>
                    <a:pt x="227032" y="2686030"/>
                    <a:pt x="226176" y="2704803"/>
                  </a:cubicBezTo>
                  <a:cubicBezTo>
                    <a:pt x="206384" y="2664120"/>
                    <a:pt x="190054" y="2622622"/>
                    <a:pt x="182938" y="2576768"/>
                  </a:cubicBezTo>
                  <a:cubicBezTo>
                    <a:pt x="180952" y="2565829"/>
                    <a:pt x="182254" y="2552070"/>
                    <a:pt x="179722" y="2540673"/>
                  </a:cubicBezTo>
                  <a:cubicBezTo>
                    <a:pt x="178908" y="2537209"/>
                    <a:pt x="177549" y="2533287"/>
                    <a:pt x="175732" y="2529912"/>
                  </a:cubicBezTo>
                  <a:cubicBezTo>
                    <a:pt x="164644" y="2513213"/>
                    <a:pt x="221124" y="2426827"/>
                    <a:pt x="206103" y="2417049"/>
                  </a:cubicBezTo>
                  <a:cubicBezTo>
                    <a:pt x="198091" y="2412204"/>
                    <a:pt x="223033" y="2329132"/>
                    <a:pt x="215934" y="2323195"/>
                  </a:cubicBezTo>
                  <a:cubicBezTo>
                    <a:pt x="203287" y="2311690"/>
                    <a:pt x="192367" y="2302556"/>
                    <a:pt x="196636" y="2310766"/>
                  </a:cubicBezTo>
                  <a:cubicBezTo>
                    <a:pt x="199722" y="2368096"/>
                    <a:pt x="183706" y="2454920"/>
                    <a:pt x="131109" y="2511147"/>
                  </a:cubicBezTo>
                  <a:cubicBezTo>
                    <a:pt x="100522" y="2542169"/>
                    <a:pt x="91770" y="2392870"/>
                    <a:pt x="98653" y="2316967"/>
                  </a:cubicBezTo>
                  <a:cubicBezTo>
                    <a:pt x="107283" y="2232317"/>
                    <a:pt x="31944" y="2214773"/>
                    <a:pt x="60122" y="2105643"/>
                  </a:cubicBezTo>
                  <a:cubicBezTo>
                    <a:pt x="74716" y="2048252"/>
                    <a:pt x="72536" y="1944353"/>
                    <a:pt x="69192" y="1878455"/>
                  </a:cubicBezTo>
                  <a:cubicBezTo>
                    <a:pt x="65312" y="1857578"/>
                    <a:pt x="64695" y="1896036"/>
                    <a:pt x="56336" y="1881622"/>
                  </a:cubicBezTo>
                  <a:cubicBezTo>
                    <a:pt x="56615" y="1879070"/>
                    <a:pt x="57438" y="1876976"/>
                    <a:pt x="58173" y="1873879"/>
                  </a:cubicBezTo>
                  <a:cubicBezTo>
                    <a:pt x="63426" y="1842080"/>
                    <a:pt x="63933" y="1813739"/>
                    <a:pt x="67270" y="1783123"/>
                  </a:cubicBezTo>
                  <a:cubicBezTo>
                    <a:pt x="66188" y="1776650"/>
                    <a:pt x="67111" y="1769999"/>
                    <a:pt x="69950" y="1762167"/>
                  </a:cubicBezTo>
                  <a:cubicBezTo>
                    <a:pt x="69871" y="1755605"/>
                    <a:pt x="71897" y="1744307"/>
                    <a:pt x="66973" y="1745756"/>
                  </a:cubicBezTo>
                  <a:cubicBezTo>
                    <a:pt x="62049" y="1747205"/>
                    <a:pt x="59477" y="1758046"/>
                    <a:pt x="56727" y="1766882"/>
                  </a:cubicBezTo>
                  <a:cubicBezTo>
                    <a:pt x="55992" y="1769979"/>
                    <a:pt x="55258" y="1773076"/>
                    <a:pt x="55069" y="1776631"/>
                  </a:cubicBezTo>
                  <a:cubicBezTo>
                    <a:pt x="54334" y="1779728"/>
                    <a:pt x="53600" y="1782825"/>
                    <a:pt x="52865" y="1785922"/>
                  </a:cubicBezTo>
                  <a:cubicBezTo>
                    <a:pt x="49569" y="1794300"/>
                    <a:pt x="48179" y="1807058"/>
                    <a:pt x="41884" y="1810144"/>
                  </a:cubicBezTo>
                  <a:cubicBezTo>
                    <a:pt x="35094" y="1836015"/>
                    <a:pt x="33137" y="1859433"/>
                    <a:pt x="30724" y="1883398"/>
                  </a:cubicBezTo>
                  <a:cubicBezTo>
                    <a:pt x="29701" y="1894607"/>
                    <a:pt x="28678" y="1905814"/>
                    <a:pt x="29392" y="1913835"/>
                  </a:cubicBezTo>
                  <a:cubicBezTo>
                    <a:pt x="26286" y="1918660"/>
                    <a:pt x="21539" y="1922114"/>
                    <a:pt x="14611" y="1923742"/>
                  </a:cubicBezTo>
                  <a:cubicBezTo>
                    <a:pt x="12059" y="1923465"/>
                    <a:pt x="10510" y="1923097"/>
                    <a:pt x="8684" y="1925281"/>
                  </a:cubicBezTo>
                  <a:cubicBezTo>
                    <a:pt x="-24683" y="1930780"/>
                    <a:pt x="46908" y="1452442"/>
                    <a:pt x="74805" y="1447936"/>
                  </a:cubicBezTo>
                  <a:cubicBezTo>
                    <a:pt x="94770" y="1445147"/>
                    <a:pt x="101809" y="1433403"/>
                    <a:pt x="104033" y="1412992"/>
                  </a:cubicBezTo>
                  <a:cubicBezTo>
                    <a:pt x="109126" y="1368072"/>
                    <a:pt x="117250" y="1260727"/>
                    <a:pt x="150390" y="1229983"/>
                  </a:cubicBezTo>
                  <a:cubicBezTo>
                    <a:pt x="204981" y="1179138"/>
                    <a:pt x="230694" y="1121769"/>
                    <a:pt x="249599" y="1050351"/>
                  </a:cubicBezTo>
                  <a:cubicBezTo>
                    <a:pt x="264094" y="997518"/>
                    <a:pt x="292250" y="950542"/>
                    <a:pt x="316127" y="900918"/>
                  </a:cubicBezTo>
                  <a:cubicBezTo>
                    <a:pt x="323910" y="880517"/>
                    <a:pt x="342615" y="869249"/>
                    <a:pt x="350398" y="848849"/>
                  </a:cubicBezTo>
                  <a:cubicBezTo>
                    <a:pt x="344820" y="808921"/>
                    <a:pt x="361370" y="779149"/>
                    <a:pt x="377930" y="743819"/>
                  </a:cubicBezTo>
                  <a:cubicBezTo>
                    <a:pt x="381546" y="659615"/>
                    <a:pt x="412541" y="604808"/>
                    <a:pt x="477527" y="551519"/>
                  </a:cubicBezTo>
                  <a:cubicBezTo>
                    <a:pt x="516135" y="519783"/>
                    <a:pt x="554188" y="493149"/>
                    <a:pt x="589421" y="463228"/>
                  </a:cubicBezTo>
                  <a:cubicBezTo>
                    <a:pt x="588686" y="466326"/>
                    <a:pt x="586949" y="469513"/>
                    <a:pt x="584665" y="472243"/>
                  </a:cubicBezTo>
                  <a:cubicBezTo>
                    <a:pt x="569227" y="491809"/>
                    <a:pt x="570914" y="516419"/>
                    <a:pt x="566863" y="539014"/>
                  </a:cubicBezTo>
                  <a:cubicBezTo>
                    <a:pt x="572332" y="538021"/>
                    <a:pt x="577803" y="537029"/>
                    <a:pt x="583730" y="535490"/>
                  </a:cubicBezTo>
                  <a:cubicBezTo>
                    <a:pt x="609443" y="529157"/>
                    <a:pt x="633804" y="513344"/>
                    <a:pt x="641498" y="491941"/>
                  </a:cubicBezTo>
                  <a:cubicBezTo>
                    <a:pt x="651665" y="464253"/>
                    <a:pt x="657553" y="433916"/>
                    <a:pt x="665625" y="405405"/>
                  </a:cubicBezTo>
                  <a:cubicBezTo>
                    <a:pt x="666638" y="399756"/>
                    <a:pt x="667740" y="395110"/>
                    <a:pt x="671393" y="390741"/>
                  </a:cubicBezTo>
                  <a:lnTo>
                    <a:pt x="671850" y="390197"/>
                  </a:lnTo>
                  <a:cubicBezTo>
                    <a:pt x="673409" y="385004"/>
                    <a:pt x="671136" y="382175"/>
                    <a:pt x="668951" y="380348"/>
                  </a:cubicBezTo>
                  <a:cubicBezTo>
                    <a:pt x="672516" y="374977"/>
                    <a:pt x="676537" y="369061"/>
                    <a:pt x="680100" y="363691"/>
                  </a:cubicBezTo>
                  <a:cubicBezTo>
                    <a:pt x="764458" y="232880"/>
                    <a:pt x="863090" y="120506"/>
                    <a:pt x="1007396" y="50046"/>
                  </a:cubicBezTo>
                  <a:cubicBezTo>
                    <a:pt x="1033187" y="37516"/>
                    <a:pt x="1044231" y="15783"/>
                    <a:pt x="1064521" y="5306"/>
                  </a:cubicBezTo>
                  <a:lnTo>
                    <a:pt x="1086096" y="0"/>
                  </a:lnTo>
                  <a:lnTo>
                    <a:pt x="4809278" y="2149580"/>
                  </a:lnTo>
                  <a:lnTo>
                    <a:pt x="4801754" y="2181384"/>
                  </a:lnTo>
                  <a:cubicBezTo>
                    <a:pt x="4792584" y="2224521"/>
                    <a:pt x="4785852" y="2268072"/>
                    <a:pt x="4785632" y="2313822"/>
                  </a:cubicBezTo>
                  <a:cubicBezTo>
                    <a:pt x="4783061" y="2324663"/>
                    <a:pt x="4775119" y="2331939"/>
                    <a:pt x="4770910" y="2341410"/>
                  </a:cubicBezTo>
                  <a:cubicBezTo>
                    <a:pt x="4764596" y="2355615"/>
                    <a:pt x="4762470" y="2371469"/>
                    <a:pt x="4755154" y="2385765"/>
                  </a:cubicBezTo>
                  <a:cubicBezTo>
                    <a:pt x="4745212" y="2489733"/>
                    <a:pt x="4725643" y="2576368"/>
                    <a:pt x="4662055" y="2662378"/>
                  </a:cubicBezTo>
                  <a:cubicBezTo>
                    <a:pt x="4658859" y="2666198"/>
                    <a:pt x="4662125" y="2674498"/>
                    <a:pt x="4650559" y="2669465"/>
                  </a:cubicBezTo>
                  <a:cubicBezTo>
                    <a:pt x="4624699" y="2657114"/>
                    <a:pt x="4625950" y="2671152"/>
                    <a:pt x="4629542" y="2700141"/>
                  </a:cubicBezTo>
                  <a:cubicBezTo>
                    <a:pt x="4631250" y="2713631"/>
                    <a:pt x="4625114" y="2729842"/>
                    <a:pt x="4608247" y="2733366"/>
                  </a:cubicBezTo>
                  <a:cubicBezTo>
                    <a:pt x="4600137" y="2733078"/>
                    <a:pt x="4597040" y="2732343"/>
                    <a:pt x="4587837" y="2731142"/>
                  </a:cubicBezTo>
                  <a:cubicBezTo>
                    <a:pt x="4571437" y="2728560"/>
                    <a:pt x="4560606" y="2720429"/>
                    <a:pt x="4557101" y="2743480"/>
                  </a:cubicBezTo>
                  <a:cubicBezTo>
                    <a:pt x="4561082" y="2759800"/>
                    <a:pt x="4554857" y="2775009"/>
                    <a:pt x="4557378" y="2791966"/>
                  </a:cubicBezTo>
                  <a:cubicBezTo>
                    <a:pt x="4559263" y="2807462"/>
                    <a:pt x="4558598" y="2822681"/>
                    <a:pt x="4558477" y="2838356"/>
                  </a:cubicBezTo>
                  <a:cubicBezTo>
                    <a:pt x="4561743" y="2846655"/>
                    <a:pt x="4563918" y="2854042"/>
                    <a:pt x="4563173" y="2862698"/>
                  </a:cubicBezTo>
                  <a:cubicBezTo>
                    <a:pt x="4570181" y="2867632"/>
                    <a:pt x="4567005" y="2860336"/>
                    <a:pt x="4571928" y="2858886"/>
                  </a:cubicBezTo>
                  <a:cubicBezTo>
                    <a:pt x="4577131" y="2854886"/>
                    <a:pt x="4584149" y="2854261"/>
                    <a:pt x="4590165" y="2853725"/>
                  </a:cubicBezTo>
                  <a:cubicBezTo>
                    <a:pt x="4605662" y="2851839"/>
                    <a:pt x="4601175" y="2863861"/>
                    <a:pt x="4609454" y="2871714"/>
                  </a:cubicBezTo>
                  <a:cubicBezTo>
                    <a:pt x="4617703" y="2896244"/>
                    <a:pt x="4616938" y="2916019"/>
                    <a:pt x="4598949" y="2935308"/>
                  </a:cubicBezTo>
                  <a:cubicBezTo>
                    <a:pt x="4576284" y="2970172"/>
                    <a:pt x="4565828" y="3005970"/>
                    <a:pt x="4554728" y="3045867"/>
                  </a:cubicBezTo>
                  <a:cubicBezTo>
                    <a:pt x="4550509" y="3060897"/>
                    <a:pt x="4546568" y="3073375"/>
                    <a:pt x="4560128" y="3083789"/>
                  </a:cubicBezTo>
                  <a:cubicBezTo>
                    <a:pt x="4573688" y="3094205"/>
                    <a:pt x="4584639" y="3086660"/>
                    <a:pt x="4597315" y="3081488"/>
                  </a:cubicBezTo>
                  <a:cubicBezTo>
                    <a:pt x="4620297" y="3072872"/>
                    <a:pt x="4639825" y="3059511"/>
                    <a:pt x="4660534" y="3048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45D11696-FB46-4F08-A3DE-8E9DDF044017}"/>
                </a:ext>
              </a:extLst>
            </p:cNvPr>
            <p:cNvGrpSpPr/>
            <p:nvPr/>
          </p:nvGrpSpPr>
          <p:grpSpPr>
            <a:xfrm>
              <a:off x="32860" y="208347"/>
              <a:ext cx="4119456" cy="4230108"/>
              <a:chOff x="32860" y="208347"/>
              <a:chExt cx="4119456" cy="4230108"/>
            </a:xfrm>
            <a:grpFill/>
          </p:grpSpPr>
          <p:sp>
            <p:nvSpPr>
              <p:cNvPr id="39" name="Freeform: Shape 6">
                <a:extLst>
                  <a:ext uri="{FF2B5EF4-FFF2-40B4-BE49-F238E27FC236}">
                    <a16:creationId xmlns="" xmlns:a16="http://schemas.microsoft.com/office/drawing/2014/main" id="{CAA64D46-05B3-4695-B104-438F88B2FC79}"/>
                  </a:ext>
                </a:extLst>
              </p:cNvPr>
              <p:cNvSpPr/>
              <p:nvPr/>
            </p:nvSpPr>
            <p:spPr>
              <a:xfrm rot="18082453">
                <a:off x="3252763" y="2497570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7">
                <a:extLst>
                  <a:ext uri="{FF2B5EF4-FFF2-40B4-BE49-F238E27FC236}">
                    <a16:creationId xmlns="" xmlns:a16="http://schemas.microsoft.com/office/drawing/2014/main" id="{C56AC361-421D-4697-A6E7-CCCE3FFD4E6E}"/>
                  </a:ext>
                </a:extLst>
              </p:cNvPr>
              <p:cNvSpPr/>
              <p:nvPr/>
            </p:nvSpPr>
            <p:spPr>
              <a:xfrm rot="17276003" flipH="1">
                <a:off x="3028552" y="1483336"/>
                <a:ext cx="1073977" cy="117355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: Shape 8">
                <a:extLst>
                  <a:ext uri="{FF2B5EF4-FFF2-40B4-BE49-F238E27FC236}">
                    <a16:creationId xmlns="" xmlns:a16="http://schemas.microsoft.com/office/drawing/2014/main" id="{4E78950A-6693-4049-A8F7-242C5E55CEA6}"/>
                  </a:ext>
                </a:extLst>
              </p:cNvPr>
              <p:cNvSpPr/>
              <p:nvPr/>
            </p:nvSpPr>
            <p:spPr>
              <a:xfrm rot="14968065" flipH="1">
                <a:off x="2480106" y="897757"/>
                <a:ext cx="879975" cy="961562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: Shape 9">
                <a:extLst>
                  <a:ext uri="{FF2B5EF4-FFF2-40B4-BE49-F238E27FC236}">
                    <a16:creationId xmlns="" xmlns:a16="http://schemas.microsoft.com/office/drawing/2014/main" id="{8F437700-3A0D-4C43-B2D9-5301CBC5832A}"/>
                  </a:ext>
                </a:extLst>
              </p:cNvPr>
              <p:cNvSpPr/>
              <p:nvPr/>
            </p:nvSpPr>
            <p:spPr>
              <a:xfrm rot="18853876" flipH="1">
                <a:off x="3268692" y="3175787"/>
                <a:ext cx="664000" cy="725563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: Shape 10">
                <a:extLst>
                  <a:ext uri="{FF2B5EF4-FFF2-40B4-BE49-F238E27FC236}">
                    <a16:creationId xmlns="" xmlns:a16="http://schemas.microsoft.com/office/drawing/2014/main" id="{3EE652DC-9745-4372-9E99-5D15D46AEFC5}"/>
                  </a:ext>
                </a:extLst>
              </p:cNvPr>
              <p:cNvSpPr/>
              <p:nvPr/>
            </p:nvSpPr>
            <p:spPr>
              <a:xfrm rot="18521158">
                <a:off x="3182513" y="3722455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11">
                <a:extLst>
                  <a:ext uri="{FF2B5EF4-FFF2-40B4-BE49-F238E27FC236}">
                    <a16:creationId xmlns="" xmlns:a16="http://schemas.microsoft.com/office/drawing/2014/main" id="{80B79024-1020-4F7B-9A5D-4D9E0FCEF5E4}"/>
                  </a:ext>
                </a:extLst>
              </p:cNvPr>
              <p:cNvSpPr/>
              <p:nvPr/>
            </p:nvSpPr>
            <p:spPr>
              <a:xfrm rot="12894755">
                <a:off x="1973396" y="583180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12">
                <a:extLst>
                  <a:ext uri="{FF2B5EF4-FFF2-40B4-BE49-F238E27FC236}">
                    <a16:creationId xmlns="" xmlns:a16="http://schemas.microsoft.com/office/drawing/2014/main" id="{698BF5AC-DE2D-4F74-93C2-C7A483DA54A4}"/>
                  </a:ext>
                </a:extLst>
              </p:cNvPr>
              <p:cNvSpPr/>
              <p:nvPr/>
            </p:nvSpPr>
            <p:spPr>
              <a:xfrm rot="9608251">
                <a:off x="1297601" y="354418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: Shape 13">
                <a:extLst>
                  <a:ext uri="{FF2B5EF4-FFF2-40B4-BE49-F238E27FC236}">
                    <a16:creationId xmlns="" xmlns:a16="http://schemas.microsoft.com/office/drawing/2014/main" id="{DF8AD62A-C5B8-47ED-A931-841D1F312A04}"/>
                  </a:ext>
                </a:extLst>
              </p:cNvPr>
              <p:cNvSpPr/>
              <p:nvPr/>
            </p:nvSpPr>
            <p:spPr>
              <a:xfrm rot="11905801" flipH="1">
                <a:off x="625375" y="208347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: Shape 14">
                <a:extLst>
                  <a:ext uri="{FF2B5EF4-FFF2-40B4-BE49-F238E27FC236}">
                    <a16:creationId xmlns="" xmlns:a16="http://schemas.microsoft.com/office/drawing/2014/main" id="{94D29319-5972-4443-BD34-C4F8CE933C6E}"/>
                  </a:ext>
                </a:extLst>
              </p:cNvPr>
              <p:cNvSpPr/>
              <p:nvPr/>
            </p:nvSpPr>
            <p:spPr>
              <a:xfrm rot="8435707" flipH="1">
                <a:off x="32860" y="382818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8A09E8F-A6BE-4AA0-B99D-00323605D6A6}"/>
              </a:ext>
            </a:extLst>
          </p:cNvPr>
          <p:cNvSpPr txBox="1"/>
          <p:nvPr/>
        </p:nvSpPr>
        <p:spPr>
          <a:xfrm>
            <a:off x="8797490" y="1277456"/>
            <a:ext cx="27884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Vision</a:t>
            </a:r>
            <a:endParaRPr lang="en-US" altLang="ko-KR" sz="4400" b="1" dirty="0">
              <a:solidFill>
                <a:schemeClr val="accent1"/>
              </a:solidFill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59" y="325576"/>
            <a:ext cx="3746279" cy="214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83328" y="2451266"/>
            <a:ext cx="2731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To lead and raise a new breed of agro-</a:t>
            </a:r>
            <a:r>
              <a:rPr lang="en-US" sz="2400" b="1" dirty="0" err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preneurs</a:t>
            </a:r>
            <a:r>
              <a:rPr lang="en-US" sz="2400" b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who will be the food bank of the world.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245" y="2785709"/>
            <a:ext cx="3055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Fueling Africa’s agricultural transformation everyday.</a:t>
            </a:r>
          </a:p>
        </p:txBody>
      </p:sp>
    </p:spTree>
    <p:extLst>
      <p:ext uri="{BB962C8B-B14F-4D97-AF65-F5344CB8AC3E}">
        <p14:creationId xmlns:p14="http://schemas.microsoft.com/office/powerpoint/2010/main" val="187304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055" y="29261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2200" b="1" dirty="0" smtClean="0">
                <a:latin typeface="Adobe Gothic Std B" pitchFamily="34" charset="-128"/>
                <a:ea typeface="Adobe Gothic Std B" pitchFamily="34" charset="-128"/>
              </a:rPr>
              <a:t>3 Core Values of Farmify Agro Innovations Ltd.</a:t>
            </a:r>
            <a:endParaRPr lang="en-US" sz="22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1A101DBA-611E-4498-B975-B7DB9399F340}"/>
              </a:ext>
            </a:extLst>
          </p:cNvPr>
          <p:cNvGrpSpPr/>
          <p:nvPr/>
        </p:nvGrpSpPr>
        <p:grpSpPr>
          <a:xfrm>
            <a:off x="797170" y="1587133"/>
            <a:ext cx="3166968" cy="2884716"/>
            <a:chOff x="1333351" y="1910933"/>
            <a:chExt cx="2444388" cy="2226536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2862564-815E-41D4-827C-4218E985EB43}"/>
                </a:ext>
              </a:extLst>
            </p:cNvPr>
            <p:cNvSpPr/>
            <p:nvPr/>
          </p:nvSpPr>
          <p:spPr>
            <a:xfrm>
              <a:off x="1570211" y="1910933"/>
              <a:ext cx="1817005" cy="1817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E2E161E-99F2-45F7-AED3-B0D2244CFB38}"/>
                </a:ext>
              </a:extLst>
            </p:cNvPr>
            <p:cNvSpPr txBox="1"/>
            <p:nvPr/>
          </p:nvSpPr>
          <p:spPr>
            <a:xfrm>
              <a:off x="1333351" y="3850509"/>
              <a:ext cx="2444388" cy="28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itchFamily="34" charset="-128"/>
                  <a:ea typeface="Adobe Gothic Std B" pitchFamily="34" charset="-128"/>
                  <a:cs typeface="Calibri" pitchFamily="34" charset="0"/>
                </a:rPr>
                <a:t>FINANCIAL FREEDOM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F111EBAA-2D61-4C46-8072-F8AF11567D60}"/>
              </a:ext>
            </a:extLst>
          </p:cNvPr>
          <p:cNvGrpSpPr/>
          <p:nvPr/>
        </p:nvGrpSpPr>
        <p:grpSpPr>
          <a:xfrm>
            <a:off x="4812111" y="1563976"/>
            <a:ext cx="2368621" cy="2931452"/>
            <a:chOff x="5038992" y="1910934"/>
            <a:chExt cx="1817004" cy="2248761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77BC896A-D572-49E5-AA1B-25D11E23025D}"/>
                </a:ext>
              </a:extLst>
            </p:cNvPr>
            <p:cNvSpPr/>
            <p:nvPr/>
          </p:nvSpPr>
          <p:spPr>
            <a:xfrm>
              <a:off x="5038992" y="1910934"/>
              <a:ext cx="1817004" cy="18170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9761D1A-3A7B-42C0-AFE0-E4ABA5060A97}"/>
                </a:ext>
              </a:extLst>
            </p:cNvPr>
            <p:cNvSpPr txBox="1"/>
            <p:nvPr/>
          </p:nvSpPr>
          <p:spPr>
            <a:xfrm>
              <a:off x="5038992" y="3876375"/>
              <a:ext cx="1758828" cy="28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itchFamily="34" charset="-128"/>
                  <a:ea typeface="Adobe Gothic Std B" pitchFamily="34" charset="-128"/>
                  <a:cs typeface="Calibri" pitchFamily="34" charset="0"/>
                </a:rPr>
                <a:t>FOOD FOR ALL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EEE0086D-AC95-4062-9934-E12E51FB6428}"/>
              </a:ext>
            </a:extLst>
          </p:cNvPr>
          <p:cNvGrpSpPr/>
          <p:nvPr/>
        </p:nvGrpSpPr>
        <p:grpSpPr>
          <a:xfrm>
            <a:off x="8631222" y="1551963"/>
            <a:ext cx="2388467" cy="2943466"/>
            <a:chOff x="7894580" y="1910934"/>
            <a:chExt cx="938778" cy="1156918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2212227-8785-453D-9F45-98DD87FE14C8}"/>
                </a:ext>
              </a:extLst>
            </p:cNvPr>
            <p:cNvSpPr/>
            <p:nvPr/>
          </p:nvSpPr>
          <p:spPr>
            <a:xfrm>
              <a:off x="7894580" y="1910934"/>
              <a:ext cx="938778" cy="9387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F1E10AF-FD9F-4038-944E-43F086E1CC99}"/>
                </a:ext>
              </a:extLst>
            </p:cNvPr>
            <p:cNvSpPr txBox="1"/>
            <p:nvPr/>
          </p:nvSpPr>
          <p:spPr>
            <a:xfrm>
              <a:off x="7943208" y="2922687"/>
              <a:ext cx="890150" cy="14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itchFamily="34" charset="-128"/>
                  <a:ea typeface="Adobe Gothic Std B" pitchFamily="34" charset="-128"/>
                  <a:cs typeface="Calibri" pitchFamily="34" charset="0"/>
                </a:rPr>
                <a:t>HOMES FOR ALL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endParaRPr>
            </a:p>
          </p:txBody>
        </p:sp>
      </p:grpSp>
      <p:grpSp>
        <p:nvGrpSpPr>
          <p:cNvPr id="79" name="그룹 125">
            <a:extLst>
              <a:ext uri="{FF2B5EF4-FFF2-40B4-BE49-F238E27FC236}">
                <a16:creationId xmlns="" xmlns:a16="http://schemas.microsoft.com/office/drawing/2014/main" id="{CAACCAC1-1BDF-4994-969F-1A81EED945E6}"/>
              </a:ext>
            </a:extLst>
          </p:cNvPr>
          <p:cNvGrpSpPr/>
          <p:nvPr/>
        </p:nvGrpSpPr>
        <p:grpSpPr>
          <a:xfrm>
            <a:off x="5769486" y="2477979"/>
            <a:ext cx="682459" cy="954619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80" name="사각형: 둥근 모서리 132">
              <a:extLst>
                <a:ext uri="{FF2B5EF4-FFF2-40B4-BE49-F238E27FC236}">
                  <a16:creationId xmlns="" xmlns:a16="http://schemas.microsoft.com/office/drawing/2014/main" id="{9628027D-647F-4A7C-B379-D5F92F1F81FF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막힌 원호 135">
              <a:extLst>
                <a:ext uri="{FF2B5EF4-FFF2-40B4-BE49-F238E27FC236}">
                  <a16:creationId xmlns="" xmlns:a16="http://schemas.microsoft.com/office/drawing/2014/main" id="{E2BF4BCC-063C-4D41-BFA1-5B734EEA9DB6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자유형: 도형 128">
              <a:extLst>
                <a:ext uri="{FF2B5EF4-FFF2-40B4-BE49-F238E27FC236}">
                  <a16:creationId xmlns="" xmlns:a16="http://schemas.microsoft.com/office/drawing/2014/main" id="{5149E8F9-4327-44CE-A690-25F5E8E1AAB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자유형: 도형 129">
              <a:extLst>
                <a:ext uri="{FF2B5EF4-FFF2-40B4-BE49-F238E27FC236}">
                  <a16:creationId xmlns="" xmlns:a16="http://schemas.microsoft.com/office/drawing/2014/main" id="{C1C47D7E-288D-4EA9-8267-C1FC238EA4B8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103">
            <a:extLst>
              <a:ext uri="{FF2B5EF4-FFF2-40B4-BE49-F238E27FC236}">
                <a16:creationId xmlns="" xmlns:a16="http://schemas.microsoft.com/office/drawing/2014/main" id="{7BA2B4B4-4248-4AF7-89A5-B77DD15DF690}"/>
              </a:ext>
            </a:extLst>
          </p:cNvPr>
          <p:cNvGrpSpPr/>
          <p:nvPr/>
        </p:nvGrpSpPr>
        <p:grpSpPr>
          <a:xfrm rot="4020525">
            <a:off x="5513992" y="1695151"/>
            <a:ext cx="610089" cy="1292765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85" name="자유형: 도형 104">
              <a:extLst>
                <a:ext uri="{FF2B5EF4-FFF2-40B4-BE49-F238E27FC236}">
                  <a16:creationId xmlns="" xmlns:a16="http://schemas.microsoft.com/office/drawing/2014/main" id="{7714D957-D1A3-42C1-AC60-F60E05072A1E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자유형: 도형 105">
              <a:extLst>
                <a:ext uri="{FF2B5EF4-FFF2-40B4-BE49-F238E27FC236}">
                  <a16:creationId xmlns="" xmlns:a16="http://schemas.microsoft.com/office/drawing/2014/main" id="{C617F562-82FF-4589-8A97-D804FF54AE40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자유형: 도형 106">
              <a:extLst>
                <a:ext uri="{FF2B5EF4-FFF2-40B4-BE49-F238E27FC236}">
                  <a16:creationId xmlns="" xmlns:a16="http://schemas.microsoft.com/office/drawing/2014/main" id="{D5C073EA-D470-41E3-A444-D0A0931D892C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107">
              <a:extLst>
                <a:ext uri="{FF2B5EF4-FFF2-40B4-BE49-F238E27FC236}">
                  <a16:creationId xmlns="" xmlns:a16="http://schemas.microsoft.com/office/drawing/2014/main" id="{6A434FF5-83AE-4EA5-A713-74BE672D6F2D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54" y="1808249"/>
            <a:ext cx="1865311" cy="1865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448" y="1831695"/>
            <a:ext cx="1631122" cy="1631122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10902544" y="5656107"/>
            <a:ext cx="1311259" cy="117070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90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969180">
            <a:off x="-43931" y="5779227"/>
            <a:ext cx="1375140" cy="991167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93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8021" y="4184678"/>
            <a:ext cx="11573197" cy="724247"/>
          </a:xfrm>
        </p:spPr>
        <p:txBody>
          <a:bodyPr/>
          <a:lstStyle/>
          <a:p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Farmify Market was birthed out of the desire to make “grocery and household </a:t>
            </a:r>
            <a:r>
              <a:rPr lang="en-US" sz="3600" b="1" dirty="0" err="1" smtClean="0">
                <a:latin typeface="Adobe Gothic Std B" pitchFamily="34" charset="-128"/>
                <a:ea typeface="Adobe Gothic Std B" pitchFamily="34" charset="-128"/>
              </a:rPr>
              <a:t>item”shopping</a:t>
            </a: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 easier for every home in Nigeria.</a:t>
            </a:r>
            <a:endParaRPr lang="en-US" sz="36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17908" r="11581" b="17908"/>
          <a:stretch/>
        </p:blipFill>
        <p:spPr bwMode="auto">
          <a:xfrm>
            <a:off x="4431323" y="187571"/>
            <a:ext cx="3399692" cy="291755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14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079" y="278968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000" b="1" dirty="0" smtClean="0">
                <a:latin typeface="Adobe Gothic Std B" pitchFamily="34" charset="-128"/>
                <a:ea typeface="Adobe Gothic Std B" pitchFamily="34" charset="-128"/>
              </a:rPr>
              <a:t>About Farmify Market Food Bank</a:t>
            </a:r>
            <a:endParaRPr lang="en-US" sz="30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3B1309F-8686-4A76-AC73-B9077AFDAA03}"/>
              </a:ext>
            </a:extLst>
          </p:cNvPr>
          <p:cNvSpPr txBox="1"/>
          <p:nvPr/>
        </p:nvSpPr>
        <p:spPr>
          <a:xfrm>
            <a:off x="1697369" y="3818371"/>
            <a:ext cx="124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ORGANIC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C1C1572-1F4C-4890-B53D-52E4E0B67821}"/>
              </a:ext>
            </a:extLst>
          </p:cNvPr>
          <p:cNvSpPr txBox="1"/>
          <p:nvPr/>
        </p:nvSpPr>
        <p:spPr>
          <a:xfrm>
            <a:off x="6832367" y="3510594"/>
            <a:ext cx="12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Fresh food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86C8147-379F-4823-9C6E-7CF95CBEFDD1}"/>
              </a:ext>
            </a:extLst>
          </p:cNvPr>
          <p:cNvSpPr txBox="1"/>
          <p:nvPr/>
        </p:nvSpPr>
        <p:spPr>
          <a:xfrm>
            <a:off x="4264868" y="3510594"/>
            <a:ext cx="12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Healthy food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8974C6E-D550-4DCB-9F9D-C0B3EBCF0E9F}"/>
              </a:ext>
            </a:extLst>
          </p:cNvPr>
          <p:cNvSpPr txBox="1"/>
          <p:nvPr/>
        </p:nvSpPr>
        <p:spPr>
          <a:xfrm>
            <a:off x="9395090" y="3510594"/>
            <a:ext cx="12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Farm Fresh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803845" y="1997081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10862" y="1770183"/>
            <a:ext cx="8956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Sponsor our Greenhouse Vegetable Farm for just N100,000 per unit and get 60% ROI back within the space of 1 year.</a:t>
            </a:r>
          </a:p>
          <a:p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The 60% will be broken down into 12 parts which means you will be paid 5% of your ROI monthly in form of groceries, foodstuff and household items.</a:t>
            </a: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After a whole year of free grocery shopping for your home, you get a whopping 70% of your capital back!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940072" y="2976993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76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994432" y="4089855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91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B5F1B621-812C-44E5-B2F2-CF23431F6D37}"/>
              </a:ext>
            </a:extLst>
          </p:cNvPr>
          <p:cNvGrpSpPr/>
          <p:nvPr/>
        </p:nvGrpSpPr>
        <p:grpSpPr>
          <a:xfrm>
            <a:off x="9014951" y="4687255"/>
            <a:ext cx="3133658" cy="2133117"/>
            <a:chOff x="3703350" y="2801758"/>
            <a:chExt cx="4848216" cy="3395842"/>
          </a:xfrm>
        </p:grpSpPr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AA66B734-785B-411F-B141-66CDC6D1136C}"/>
                </a:ext>
              </a:extLst>
            </p:cNvPr>
            <p:cNvSpPr/>
            <p:nvPr/>
          </p:nvSpPr>
          <p:spPr>
            <a:xfrm>
              <a:off x="3703350" y="5541079"/>
              <a:ext cx="4736871" cy="65652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4A86BE33-65BF-42EC-B7CE-E447C61C05CD}"/>
                </a:ext>
              </a:extLst>
            </p:cNvPr>
            <p:cNvGrpSpPr/>
            <p:nvPr/>
          </p:nvGrpSpPr>
          <p:grpSpPr>
            <a:xfrm rot="20060053">
              <a:off x="6144459" y="2880646"/>
              <a:ext cx="756418" cy="1572369"/>
              <a:chOff x="1583158" y="1040918"/>
              <a:chExt cx="1865369" cy="3877549"/>
            </a:xfrm>
          </p:grpSpPr>
          <p:sp>
            <p:nvSpPr>
              <p:cNvPr id="191" name="Freeform: Shape 254">
                <a:extLst>
                  <a:ext uri="{FF2B5EF4-FFF2-40B4-BE49-F238E27FC236}">
                    <a16:creationId xmlns="" xmlns:a16="http://schemas.microsoft.com/office/drawing/2014/main" id="{3FC91322-E14D-4442-B76C-FE60491287AF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253">
                <a:extLst>
                  <a:ext uri="{FF2B5EF4-FFF2-40B4-BE49-F238E27FC236}">
                    <a16:creationId xmlns="" xmlns:a16="http://schemas.microsoft.com/office/drawing/2014/main" id="{B694A110-9FF3-4F39-8BD7-A32C163D6421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3AA09199-5C8F-450E-A08F-3183F2E6D132}"/>
                </a:ext>
              </a:extLst>
            </p:cNvPr>
            <p:cNvGrpSpPr/>
            <p:nvPr/>
          </p:nvGrpSpPr>
          <p:grpSpPr>
            <a:xfrm>
              <a:off x="6689736" y="3326983"/>
              <a:ext cx="571496" cy="1169993"/>
              <a:chOff x="7528445" y="2305877"/>
              <a:chExt cx="561155" cy="1148822"/>
            </a:xfrm>
          </p:grpSpPr>
          <p:sp>
            <p:nvSpPr>
              <p:cNvPr id="189" name="Freeform: Shape 257">
                <a:extLst>
                  <a:ext uri="{FF2B5EF4-FFF2-40B4-BE49-F238E27FC236}">
                    <a16:creationId xmlns="" xmlns:a16="http://schemas.microsoft.com/office/drawing/2014/main" id="{2C4DBE54-13AE-470D-9BA4-CCE0AFDA5CE1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58">
                <a:extLst>
                  <a:ext uri="{FF2B5EF4-FFF2-40B4-BE49-F238E27FC236}">
                    <a16:creationId xmlns="" xmlns:a16="http://schemas.microsoft.com/office/drawing/2014/main" id="{F86DDA8C-2F56-4CFC-9012-A392B31F2DAD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3453CE08-1BA0-4D29-80F6-4E83A64F0F5F}"/>
                </a:ext>
              </a:extLst>
            </p:cNvPr>
            <p:cNvGrpSpPr/>
            <p:nvPr/>
          </p:nvGrpSpPr>
          <p:grpSpPr>
            <a:xfrm rot="589284">
              <a:off x="6893904" y="2907196"/>
              <a:ext cx="894850" cy="1580284"/>
              <a:chOff x="1624045" y="1828164"/>
              <a:chExt cx="1040665" cy="1837790"/>
            </a:xfrm>
          </p:grpSpPr>
          <p:sp>
            <p:nvSpPr>
              <p:cNvPr id="184" name="Freeform: Shape 261">
                <a:extLst>
                  <a:ext uri="{FF2B5EF4-FFF2-40B4-BE49-F238E27FC236}">
                    <a16:creationId xmlns="" xmlns:a16="http://schemas.microsoft.com/office/drawing/2014/main" id="{5360C235-2BE9-4414-ACDE-D4C5A472616B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262">
                <a:extLst>
                  <a:ext uri="{FF2B5EF4-FFF2-40B4-BE49-F238E27FC236}">
                    <a16:creationId xmlns="" xmlns:a16="http://schemas.microsoft.com/office/drawing/2014/main" id="{7FEC8A27-52C6-4239-B7CE-536A62D06837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6" name="Freeform: Shape 263">
                <a:extLst>
                  <a:ext uri="{FF2B5EF4-FFF2-40B4-BE49-F238E27FC236}">
                    <a16:creationId xmlns="" xmlns:a16="http://schemas.microsoft.com/office/drawing/2014/main" id="{564BBC41-FDA7-4F0A-A9AD-2053F021E7F2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264">
                <a:extLst>
                  <a:ext uri="{FF2B5EF4-FFF2-40B4-BE49-F238E27FC236}">
                    <a16:creationId xmlns="" xmlns:a16="http://schemas.microsoft.com/office/drawing/2014/main" id="{70B1721D-AFFD-4570-927B-A052FA15E4DC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265">
                <a:extLst>
                  <a:ext uri="{FF2B5EF4-FFF2-40B4-BE49-F238E27FC236}">
                    <a16:creationId xmlns="" xmlns:a16="http://schemas.microsoft.com/office/drawing/2014/main" id="{0ADA7742-E755-4ACF-A844-70F1CE9B4685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aphic 243">
              <a:extLst>
                <a:ext uri="{FF2B5EF4-FFF2-40B4-BE49-F238E27FC236}">
                  <a16:creationId xmlns="" xmlns:a16="http://schemas.microsoft.com/office/drawing/2014/main" id="{1A788701-D4E5-41BE-ACDD-8AC773171ED1}"/>
                </a:ext>
              </a:extLst>
            </p:cNvPr>
            <p:cNvGrpSpPr/>
            <p:nvPr/>
          </p:nvGrpSpPr>
          <p:grpSpPr>
            <a:xfrm rot="20902163">
              <a:off x="5008145" y="2801758"/>
              <a:ext cx="1420045" cy="2913246"/>
              <a:chOff x="4524375" y="204787"/>
              <a:chExt cx="3143250" cy="6448425"/>
            </a:xfrm>
          </p:grpSpPr>
          <p:sp>
            <p:nvSpPr>
              <p:cNvPr id="154" name="Freeform: Shape 95">
                <a:extLst>
                  <a:ext uri="{FF2B5EF4-FFF2-40B4-BE49-F238E27FC236}">
                    <a16:creationId xmlns="" xmlns:a16="http://schemas.microsoft.com/office/drawing/2014/main" id="{BFF370B5-0C98-4404-965D-71A350C22B43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96">
                <a:extLst>
                  <a:ext uri="{FF2B5EF4-FFF2-40B4-BE49-F238E27FC236}">
                    <a16:creationId xmlns="" xmlns:a16="http://schemas.microsoft.com/office/drawing/2014/main" id="{E9719E3E-2801-43A1-BD8C-3894067E1850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97">
                <a:extLst>
                  <a:ext uri="{FF2B5EF4-FFF2-40B4-BE49-F238E27FC236}">
                    <a16:creationId xmlns="" xmlns:a16="http://schemas.microsoft.com/office/drawing/2014/main" id="{7672CD43-ACD6-4866-A7C2-DB33589D6227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98">
                <a:extLst>
                  <a:ext uri="{FF2B5EF4-FFF2-40B4-BE49-F238E27FC236}">
                    <a16:creationId xmlns="" xmlns:a16="http://schemas.microsoft.com/office/drawing/2014/main" id="{CEF6DC37-50A6-4185-BD53-3D9619A9DA6F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99">
                <a:extLst>
                  <a:ext uri="{FF2B5EF4-FFF2-40B4-BE49-F238E27FC236}">
                    <a16:creationId xmlns="" xmlns:a16="http://schemas.microsoft.com/office/drawing/2014/main" id="{A07EBCBD-43F2-4EE4-85C9-DD498C11425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00">
                <a:extLst>
                  <a:ext uri="{FF2B5EF4-FFF2-40B4-BE49-F238E27FC236}">
                    <a16:creationId xmlns="" xmlns:a16="http://schemas.microsoft.com/office/drawing/2014/main" id="{65E171FC-1385-4B36-90A6-20111BBFFEAB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01">
                <a:extLst>
                  <a:ext uri="{FF2B5EF4-FFF2-40B4-BE49-F238E27FC236}">
                    <a16:creationId xmlns="" xmlns:a16="http://schemas.microsoft.com/office/drawing/2014/main" id="{E66331E2-44BF-4AFE-9245-62D6E4F0B207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02">
                <a:extLst>
                  <a:ext uri="{FF2B5EF4-FFF2-40B4-BE49-F238E27FC236}">
                    <a16:creationId xmlns="" xmlns:a16="http://schemas.microsoft.com/office/drawing/2014/main" id="{53BD721A-6563-48E0-9DE9-7A5758A8BF66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03">
                <a:extLst>
                  <a:ext uri="{FF2B5EF4-FFF2-40B4-BE49-F238E27FC236}">
                    <a16:creationId xmlns="" xmlns:a16="http://schemas.microsoft.com/office/drawing/2014/main" id="{514952DA-61D2-461E-9881-7979E45C1D97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04">
                <a:extLst>
                  <a:ext uri="{FF2B5EF4-FFF2-40B4-BE49-F238E27FC236}">
                    <a16:creationId xmlns="" xmlns:a16="http://schemas.microsoft.com/office/drawing/2014/main" id="{87718446-F7EB-4E37-AC30-716F1F99C378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05">
                <a:extLst>
                  <a:ext uri="{FF2B5EF4-FFF2-40B4-BE49-F238E27FC236}">
                    <a16:creationId xmlns="" xmlns:a16="http://schemas.microsoft.com/office/drawing/2014/main" id="{9D68457B-0DB8-4D82-A257-2165C7BFC86A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06">
                <a:extLst>
                  <a:ext uri="{FF2B5EF4-FFF2-40B4-BE49-F238E27FC236}">
                    <a16:creationId xmlns="" xmlns:a16="http://schemas.microsoft.com/office/drawing/2014/main" id="{8ACFF23F-AB38-4579-84C1-6E0F5D1B28A5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07">
                <a:extLst>
                  <a:ext uri="{FF2B5EF4-FFF2-40B4-BE49-F238E27FC236}">
                    <a16:creationId xmlns="" xmlns:a16="http://schemas.microsoft.com/office/drawing/2014/main" id="{D28753E6-B614-4660-9D23-3F260B7A016A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08">
                <a:extLst>
                  <a:ext uri="{FF2B5EF4-FFF2-40B4-BE49-F238E27FC236}">
                    <a16:creationId xmlns="" xmlns:a16="http://schemas.microsoft.com/office/drawing/2014/main" id="{8A39F9DA-DF6C-484D-BD11-466A27034317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09">
                <a:extLst>
                  <a:ext uri="{FF2B5EF4-FFF2-40B4-BE49-F238E27FC236}">
                    <a16:creationId xmlns="" xmlns:a16="http://schemas.microsoft.com/office/drawing/2014/main" id="{18088751-5D57-4C82-95DE-10F507C1DCFA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10">
                <a:extLst>
                  <a:ext uri="{FF2B5EF4-FFF2-40B4-BE49-F238E27FC236}">
                    <a16:creationId xmlns="" xmlns:a16="http://schemas.microsoft.com/office/drawing/2014/main" id="{A5704EC1-64A7-490F-B796-4D2ECFCA560F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11">
                <a:extLst>
                  <a:ext uri="{FF2B5EF4-FFF2-40B4-BE49-F238E27FC236}">
                    <a16:creationId xmlns="" xmlns:a16="http://schemas.microsoft.com/office/drawing/2014/main" id="{6EB56949-90CD-42CC-AAB9-27F9CBE236AE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12">
                <a:extLst>
                  <a:ext uri="{FF2B5EF4-FFF2-40B4-BE49-F238E27FC236}">
                    <a16:creationId xmlns="" xmlns:a16="http://schemas.microsoft.com/office/drawing/2014/main" id="{ACD5F25F-BB62-430E-B24D-5D7F69AF3D6D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13">
                <a:extLst>
                  <a:ext uri="{FF2B5EF4-FFF2-40B4-BE49-F238E27FC236}">
                    <a16:creationId xmlns="" xmlns:a16="http://schemas.microsoft.com/office/drawing/2014/main" id="{899214B0-FA7C-46F0-9C57-DDD9084C4434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14">
                <a:extLst>
                  <a:ext uri="{FF2B5EF4-FFF2-40B4-BE49-F238E27FC236}">
                    <a16:creationId xmlns="" xmlns:a16="http://schemas.microsoft.com/office/drawing/2014/main" id="{AFE7BC98-22EE-48AF-8E1E-097EF1840CD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15">
                <a:extLst>
                  <a:ext uri="{FF2B5EF4-FFF2-40B4-BE49-F238E27FC236}">
                    <a16:creationId xmlns="" xmlns:a16="http://schemas.microsoft.com/office/drawing/2014/main" id="{ED1CC3C7-026E-4438-B33D-0EB7DE845440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16">
                <a:extLst>
                  <a:ext uri="{FF2B5EF4-FFF2-40B4-BE49-F238E27FC236}">
                    <a16:creationId xmlns="" xmlns:a16="http://schemas.microsoft.com/office/drawing/2014/main" id="{F936B0C3-B245-425B-AE92-D8B72A413B10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17">
                <a:extLst>
                  <a:ext uri="{FF2B5EF4-FFF2-40B4-BE49-F238E27FC236}">
                    <a16:creationId xmlns="" xmlns:a16="http://schemas.microsoft.com/office/drawing/2014/main" id="{310DF8E0-03F2-497F-8887-7C977658F4F6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18">
                <a:extLst>
                  <a:ext uri="{FF2B5EF4-FFF2-40B4-BE49-F238E27FC236}">
                    <a16:creationId xmlns="" xmlns:a16="http://schemas.microsoft.com/office/drawing/2014/main" id="{DB703A10-93A4-4C6D-B4EB-E1544186DA4C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19">
                <a:extLst>
                  <a:ext uri="{FF2B5EF4-FFF2-40B4-BE49-F238E27FC236}">
                    <a16:creationId xmlns="" xmlns:a16="http://schemas.microsoft.com/office/drawing/2014/main" id="{A0D878A3-01F4-4067-AA70-ECC742DDD942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20">
                <a:extLst>
                  <a:ext uri="{FF2B5EF4-FFF2-40B4-BE49-F238E27FC236}">
                    <a16:creationId xmlns="" xmlns:a16="http://schemas.microsoft.com/office/drawing/2014/main" id="{729EF94D-1558-4E82-A97A-76D35B758F3B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21">
                <a:extLst>
                  <a:ext uri="{FF2B5EF4-FFF2-40B4-BE49-F238E27FC236}">
                    <a16:creationId xmlns="" xmlns:a16="http://schemas.microsoft.com/office/drawing/2014/main" id="{2E0A66E0-A889-4B83-A2B4-05D985A0DAFE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22">
                <a:extLst>
                  <a:ext uri="{FF2B5EF4-FFF2-40B4-BE49-F238E27FC236}">
                    <a16:creationId xmlns="" xmlns:a16="http://schemas.microsoft.com/office/drawing/2014/main" id="{098C194A-CEE8-460D-A94A-6A167DA892A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23">
                <a:extLst>
                  <a:ext uri="{FF2B5EF4-FFF2-40B4-BE49-F238E27FC236}">
                    <a16:creationId xmlns="" xmlns:a16="http://schemas.microsoft.com/office/drawing/2014/main" id="{BD72BC2A-C43C-4571-9214-E963A7057B38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24">
                <a:extLst>
                  <a:ext uri="{FF2B5EF4-FFF2-40B4-BE49-F238E27FC236}">
                    <a16:creationId xmlns="" xmlns:a16="http://schemas.microsoft.com/office/drawing/2014/main" id="{017DABA3-D38E-4311-A37C-360DD66D2EEC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9" name="Graphic 236">
              <a:extLst>
                <a:ext uri="{FF2B5EF4-FFF2-40B4-BE49-F238E27FC236}">
                  <a16:creationId xmlns="" xmlns:a16="http://schemas.microsoft.com/office/drawing/2014/main" id="{DC1EFA21-D641-46B5-8FE4-D7431A7CD4CF}"/>
                </a:ext>
              </a:extLst>
            </p:cNvPr>
            <p:cNvSpPr/>
            <p:nvPr/>
          </p:nvSpPr>
          <p:spPr>
            <a:xfrm>
              <a:off x="6313511" y="3993797"/>
              <a:ext cx="1426225" cy="1636607"/>
            </a:xfrm>
            <a:custGeom>
              <a:avLst/>
              <a:gdLst>
                <a:gd name="connsiteX0" fmla="*/ 1640862 w 1658626"/>
                <a:gd name="connsiteY0" fmla="*/ 1905833 h 1903290"/>
                <a:gd name="connsiteX1" fmla="*/ 26402 w 1658626"/>
                <a:gd name="connsiteY1" fmla="*/ 1905833 h 1903290"/>
                <a:gd name="connsiteX2" fmla="*/ 16234 w 1658626"/>
                <a:gd name="connsiteY2" fmla="*/ 1877871 h 1903290"/>
                <a:gd name="connsiteX3" fmla="*/ 23224 w 1658626"/>
                <a:gd name="connsiteY3" fmla="*/ 1740605 h 1903290"/>
                <a:gd name="connsiteX4" fmla="*/ 28308 w 1658626"/>
                <a:gd name="connsiteY4" fmla="*/ 1627488 h 1903290"/>
                <a:gd name="connsiteX5" fmla="*/ 43878 w 1658626"/>
                <a:gd name="connsiteY5" fmla="*/ 1279240 h 1903290"/>
                <a:gd name="connsiteX6" fmla="*/ 56905 w 1658626"/>
                <a:gd name="connsiteY6" fmla="*/ 995494 h 1903290"/>
                <a:gd name="connsiteX7" fmla="*/ 64849 w 1658626"/>
                <a:gd name="connsiteY7" fmla="*/ 840435 h 1903290"/>
                <a:gd name="connsiteX8" fmla="*/ 46102 w 1658626"/>
                <a:gd name="connsiteY8" fmla="*/ 603715 h 1903290"/>
                <a:gd name="connsiteX9" fmla="*/ 25448 w 1658626"/>
                <a:gd name="connsiteY9" fmla="*/ 384789 h 1903290"/>
                <a:gd name="connsiteX10" fmla="*/ 5748 w 1658626"/>
                <a:gd name="connsiteY10" fmla="*/ 170311 h 1903290"/>
                <a:gd name="connsiteX11" fmla="*/ 6701 w 1658626"/>
                <a:gd name="connsiteY11" fmla="*/ 35905 h 1903290"/>
                <a:gd name="connsiteX12" fmla="*/ 18458 w 1658626"/>
                <a:gd name="connsiteY12" fmla="*/ 15569 h 1903290"/>
                <a:gd name="connsiteX13" fmla="*/ 33074 w 1658626"/>
                <a:gd name="connsiteY13" fmla="*/ 23513 h 1903290"/>
                <a:gd name="connsiteX14" fmla="*/ 62307 w 1658626"/>
                <a:gd name="connsiteY14" fmla="*/ 48615 h 1903290"/>
                <a:gd name="connsiteX15" fmla="*/ 80736 w 1658626"/>
                <a:gd name="connsiteY15" fmla="*/ 45755 h 1903290"/>
                <a:gd name="connsiteX16" fmla="*/ 118230 w 1658626"/>
                <a:gd name="connsiteY16" fmla="*/ 44484 h 1903290"/>
                <a:gd name="connsiteX17" fmla="*/ 147145 w 1658626"/>
                <a:gd name="connsiteY17" fmla="*/ 46073 h 1903290"/>
                <a:gd name="connsiteX18" fmla="*/ 228805 w 1658626"/>
                <a:gd name="connsiteY18" fmla="*/ 44802 h 1903290"/>
                <a:gd name="connsiteX19" fmla="*/ 235160 w 1658626"/>
                <a:gd name="connsiteY19" fmla="*/ 46073 h 1903290"/>
                <a:gd name="connsiteX20" fmla="*/ 360987 w 1658626"/>
                <a:gd name="connsiteY20" fmla="*/ 39400 h 1903290"/>
                <a:gd name="connsiteX21" fmla="*/ 380369 w 1658626"/>
                <a:gd name="connsiteY21" fmla="*/ 42896 h 1903290"/>
                <a:gd name="connsiteX22" fmla="*/ 397209 w 1658626"/>
                <a:gd name="connsiteY22" fmla="*/ 45120 h 1903290"/>
                <a:gd name="connsiteX23" fmla="*/ 443600 w 1658626"/>
                <a:gd name="connsiteY23" fmla="*/ 43213 h 1903290"/>
                <a:gd name="connsiteX24" fmla="*/ 523990 w 1658626"/>
                <a:gd name="connsiteY24" fmla="*/ 44167 h 1903290"/>
                <a:gd name="connsiteX25" fmla="*/ 601837 w 1658626"/>
                <a:gd name="connsiteY25" fmla="*/ 45120 h 1903290"/>
                <a:gd name="connsiteX26" fmla="*/ 675871 w 1658626"/>
                <a:gd name="connsiteY26" fmla="*/ 43213 h 1903290"/>
                <a:gd name="connsiteX27" fmla="*/ 678096 w 1658626"/>
                <a:gd name="connsiteY27" fmla="*/ 42578 h 1903290"/>
                <a:gd name="connsiteX28" fmla="*/ 764204 w 1658626"/>
                <a:gd name="connsiteY28" fmla="*/ 47344 h 1903290"/>
                <a:gd name="connsiteX29" fmla="*/ 770559 w 1658626"/>
                <a:gd name="connsiteY29" fmla="*/ 48933 h 1903290"/>
                <a:gd name="connsiteX30" fmla="*/ 895115 w 1658626"/>
                <a:gd name="connsiteY30" fmla="*/ 49250 h 1903290"/>
                <a:gd name="connsiteX31" fmla="*/ 927843 w 1658626"/>
                <a:gd name="connsiteY31" fmla="*/ 53381 h 1903290"/>
                <a:gd name="connsiteX32" fmla="*/ 968196 w 1658626"/>
                <a:gd name="connsiteY32" fmla="*/ 44484 h 1903290"/>
                <a:gd name="connsiteX33" fmla="*/ 1000606 w 1658626"/>
                <a:gd name="connsiteY33" fmla="*/ 43213 h 1903290"/>
                <a:gd name="connsiteX34" fmla="*/ 1031745 w 1658626"/>
                <a:gd name="connsiteY34" fmla="*/ 45120 h 1903290"/>
                <a:gd name="connsiteX35" fmla="*/ 1069875 w 1658626"/>
                <a:gd name="connsiteY35" fmla="*/ 50204 h 1903290"/>
                <a:gd name="connsiteX36" fmla="*/ 1083856 w 1658626"/>
                <a:gd name="connsiteY36" fmla="*/ 33681 h 1903290"/>
                <a:gd name="connsiteX37" fmla="*/ 1088939 w 1658626"/>
                <a:gd name="connsiteY37" fmla="*/ 3495 h 1903290"/>
                <a:gd name="connsiteX38" fmla="*/ 1094659 w 1658626"/>
                <a:gd name="connsiteY38" fmla="*/ 0 h 1903290"/>
                <a:gd name="connsiteX39" fmla="*/ 1101014 w 1658626"/>
                <a:gd name="connsiteY39" fmla="*/ 1589 h 1903290"/>
                <a:gd name="connsiteX40" fmla="*/ 1108322 w 1658626"/>
                <a:gd name="connsiteY40" fmla="*/ 19382 h 1903290"/>
                <a:gd name="connsiteX41" fmla="*/ 1143274 w 1658626"/>
                <a:gd name="connsiteY41" fmla="*/ 45437 h 1903290"/>
                <a:gd name="connsiteX42" fmla="*/ 1228747 w 1658626"/>
                <a:gd name="connsiteY42" fmla="*/ 41942 h 1903290"/>
                <a:gd name="connsiteX43" fmla="*/ 1304052 w 1658626"/>
                <a:gd name="connsiteY43" fmla="*/ 47026 h 1903290"/>
                <a:gd name="connsiteX44" fmla="*/ 1368237 w 1658626"/>
                <a:gd name="connsiteY44" fmla="*/ 39718 h 1903290"/>
                <a:gd name="connsiteX45" fmla="*/ 1383171 w 1658626"/>
                <a:gd name="connsiteY45" fmla="*/ 36541 h 1903290"/>
                <a:gd name="connsiteX46" fmla="*/ 1472457 w 1658626"/>
                <a:gd name="connsiteY46" fmla="*/ 40036 h 1903290"/>
                <a:gd name="connsiteX47" fmla="*/ 1636096 w 1658626"/>
                <a:gd name="connsiteY47" fmla="*/ 50839 h 1903290"/>
                <a:gd name="connsiteX48" fmla="*/ 1655478 w 1658626"/>
                <a:gd name="connsiteY48" fmla="*/ 67997 h 1903290"/>
                <a:gd name="connsiteX49" fmla="*/ 1660880 w 1658626"/>
                <a:gd name="connsiteY49" fmla="*/ 125191 h 1903290"/>
                <a:gd name="connsiteX50" fmla="*/ 1652618 w 1658626"/>
                <a:gd name="connsiteY50" fmla="*/ 249112 h 1903290"/>
                <a:gd name="connsiteX51" fmla="*/ 1641497 w 1658626"/>
                <a:gd name="connsiteY51" fmla="*/ 477570 h 1903290"/>
                <a:gd name="connsiteX52" fmla="*/ 1625928 w 1658626"/>
                <a:gd name="connsiteY52" fmla="*/ 779110 h 1903290"/>
                <a:gd name="connsiteX53" fmla="*/ 1614807 w 1658626"/>
                <a:gd name="connsiteY53" fmla="*/ 1003120 h 1903290"/>
                <a:gd name="connsiteX54" fmla="*/ 1603368 w 1658626"/>
                <a:gd name="connsiteY54" fmla="*/ 1220457 h 1903290"/>
                <a:gd name="connsiteX55" fmla="*/ 1607816 w 1658626"/>
                <a:gd name="connsiteY55" fmla="*/ 1382507 h 1903290"/>
                <a:gd name="connsiteX56" fmla="*/ 1624021 w 1658626"/>
                <a:gd name="connsiteY56" fmla="*/ 1583957 h 1903290"/>
                <a:gd name="connsiteX57" fmla="*/ 1640544 w 1658626"/>
                <a:gd name="connsiteY57" fmla="*/ 1794304 h 1903290"/>
                <a:gd name="connsiteX58" fmla="*/ 1646899 w 1658626"/>
                <a:gd name="connsiteY58" fmla="*/ 1882955 h 1903290"/>
                <a:gd name="connsiteX59" fmla="*/ 1640862 w 1658626"/>
                <a:gd name="connsiteY59" fmla="*/ 1905833 h 19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8626" h="1903290">
                  <a:moveTo>
                    <a:pt x="1640862" y="1905833"/>
                  </a:moveTo>
                  <a:cubicBezTo>
                    <a:pt x="1102602" y="1905833"/>
                    <a:pt x="564661" y="1905833"/>
                    <a:pt x="26402" y="1905833"/>
                  </a:cubicBezTo>
                  <a:cubicBezTo>
                    <a:pt x="16869" y="1898525"/>
                    <a:pt x="16234" y="1888357"/>
                    <a:pt x="16234" y="1877871"/>
                  </a:cubicBezTo>
                  <a:cubicBezTo>
                    <a:pt x="16551" y="1832116"/>
                    <a:pt x="20047" y="1786361"/>
                    <a:pt x="23224" y="1740605"/>
                  </a:cubicBezTo>
                  <a:cubicBezTo>
                    <a:pt x="25766" y="1702794"/>
                    <a:pt x="27355" y="1664982"/>
                    <a:pt x="28308" y="1627488"/>
                  </a:cubicBezTo>
                  <a:cubicBezTo>
                    <a:pt x="31168" y="1511194"/>
                    <a:pt x="40382" y="1395535"/>
                    <a:pt x="43878" y="1279240"/>
                  </a:cubicBezTo>
                  <a:cubicBezTo>
                    <a:pt x="46737" y="1184552"/>
                    <a:pt x="53728" y="1090182"/>
                    <a:pt x="56905" y="995494"/>
                  </a:cubicBezTo>
                  <a:cubicBezTo>
                    <a:pt x="58494" y="943702"/>
                    <a:pt x="65166" y="892227"/>
                    <a:pt x="64849" y="840435"/>
                  </a:cubicBezTo>
                  <a:cubicBezTo>
                    <a:pt x="64531" y="760998"/>
                    <a:pt x="53092" y="682516"/>
                    <a:pt x="46102" y="603715"/>
                  </a:cubicBezTo>
                  <a:cubicBezTo>
                    <a:pt x="39747" y="530634"/>
                    <a:pt x="32439" y="457870"/>
                    <a:pt x="25448" y="384789"/>
                  </a:cubicBezTo>
                  <a:cubicBezTo>
                    <a:pt x="18140" y="313296"/>
                    <a:pt x="9879" y="241804"/>
                    <a:pt x="5748" y="170311"/>
                  </a:cubicBezTo>
                  <a:cubicBezTo>
                    <a:pt x="3206" y="125827"/>
                    <a:pt x="-6326" y="80707"/>
                    <a:pt x="6701" y="35905"/>
                  </a:cubicBezTo>
                  <a:cubicBezTo>
                    <a:pt x="8926" y="27962"/>
                    <a:pt x="10514" y="20018"/>
                    <a:pt x="18458" y="15569"/>
                  </a:cubicBezTo>
                  <a:cubicBezTo>
                    <a:pt x="27037" y="11439"/>
                    <a:pt x="31803" y="16840"/>
                    <a:pt x="33074" y="23513"/>
                  </a:cubicBezTo>
                  <a:cubicBezTo>
                    <a:pt x="36569" y="39718"/>
                    <a:pt x="52457" y="40354"/>
                    <a:pt x="62307" y="48615"/>
                  </a:cubicBezTo>
                  <a:cubicBezTo>
                    <a:pt x="67708" y="53063"/>
                    <a:pt x="75016" y="49886"/>
                    <a:pt x="80736" y="45755"/>
                  </a:cubicBezTo>
                  <a:cubicBezTo>
                    <a:pt x="92810" y="36858"/>
                    <a:pt x="106155" y="37176"/>
                    <a:pt x="118230" y="44484"/>
                  </a:cubicBezTo>
                  <a:cubicBezTo>
                    <a:pt x="128398" y="50521"/>
                    <a:pt x="137294" y="46391"/>
                    <a:pt x="147145" y="46073"/>
                  </a:cubicBezTo>
                  <a:cubicBezTo>
                    <a:pt x="174471" y="45437"/>
                    <a:pt x="201479" y="31139"/>
                    <a:pt x="228805" y="44802"/>
                  </a:cubicBezTo>
                  <a:cubicBezTo>
                    <a:pt x="230711" y="45755"/>
                    <a:pt x="233253" y="46708"/>
                    <a:pt x="235160" y="46073"/>
                  </a:cubicBezTo>
                  <a:cubicBezTo>
                    <a:pt x="276467" y="31774"/>
                    <a:pt x="319362" y="50839"/>
                    <a:pt x="360987" y="39400"/>
                  </a:cubicBezTo>
                  <a:cubicBezTo>
                    <a:pt x="367341" y="37494"/>
                    <a:pt x="374332" y="39718"/>
                    <a:pt x="380369" y="42896"/>
                  </a:cubicBezTo>
                  <a:cubicBezTo>
                    <a:pt x="385771" y="45755"/>
                    <a:pt x="391490" y="47979"/>
                    <a:pt x="397209" y="45120"/>
                  </a:cubicBezTo>
                  <a:cubicBezTo>
                    <a:pt x="412779" y="37176"/>
                    <a:pt x="429302" y="44802"/>
                    <a:pt x="443600" y="43213"/>
                  </a:cubicBezTo>
                  <a:cubicBezTo>
                    <a:pt x="470926" y="39718"/>
                    <a:pt x="497299" y="51792"/>
                    <a:pt x="523990" y="44167"/>
                  </a:cubicBezTo>
                  <a:cubicBezTo>
                    <a:pt x="549727" y="47979"/>
                    <a:pt x="576100" y="45437"/>
                    <a:pt x="601837" y="45120"/>
                  </a:cubicBezTo>
                  <a:cubicBezTo>
                    <a:pt x="626303" y="44802"/>
                    <a:pt x="652041" y="59101"/>
                    <a:pt x="675871" y="43213"/>
                  </a:cubicBezTo>
                  <a:cubicBezTo>
                    <a:pt x="676825" y="42578"/>
                    <a:pt x="677778" y="42578"/>
                    <a:pt x="678096" y="42578"/>
                  </a:cubicBezTo>
                  <a:cubicBezTo>
                    <a:pt x="706375" y="51475"/>
                    <a:pt x="735925" y="36541"/>
                    <a:pt x="764204" y="47344"/>
                  </a:cubicBezTo>
                  <a:cubicBezTo>
                    <a:pt x="766429" y="48297"/>
                    <a:pt x="768653" y="49250"/>
                    <a:pt x="770559" y="48933"/>
                  </a:cubicBezTo>
                  <a:cubicBezTo>
                    <a:pt x="812184" y="40354"/>
                    <a:pt x="853491" y="57830"/>
                    <a:pt x="895115" y="49250"/>
                  </a:cubicBezTo>
                  <a:cubicBezTo>
                    <a:pt x="905919" y="47026"/>
                    <a:pt x="916404" y="54652"/>
                    <a:pt x="927843" y="53381"/>
                  </a:cubicBezTo>
                  <a:cubicBezTo>
                    <a:pt x="940553" y="47026"/>
                    <a:pt x="953580" y="42260"/>
                    <a:pt x="968196" y="44484"/>
                  </a:cubicBezTo>
                  <a:cubicBezTo>
                    <a:pt x="979000" y="47979"/>
                    <a:pt x="988850" y="53381"/>
                    <a:pt x="1000606" y="43213"/>
                  </a:cubicBezTo>
                  <a:cubicBezTo>
                    <a:pt x="1009503" y="35587"/>
                    <a:pt x="1022531" y="37176"/>
                    <a:pt x="1031745" y="45120"/>
                  </a:cubicBezTo>
                  <a:cubicBezTo>
                    <a:pt x="1043820" y="55605"/>
                    <a:pt x="1056847" y="50839"/>
                    <a:pt x="1069875" y="50204"/>
                  </a:cubicBezTo>
                  <a:cubicBezTo>
                    <a:pt x="1080360" y="49568"/>
                    <a:pt x="1083220" y="42896"/>
                    <a:pt x="1083856" y="33681"/>
                  </a:cubicBezTo>
                  <a:cubicBezTo>
                    <a:pt x="1084491" y="23513"/>
                    <a:pt x="1082267" y="12710"/>
                    <a:pt x="1088939" y="3495"/>
                  </a:cubicBezTo>
                  <a:cubicBezTo>
                    <a:pt x="1090528" y="1906"/>
                    <a:pt x="1092435" y="635"/>
                    <a:pt x="1094659" y="0"/>
                  </a:cubicBezTo>
                  <a:cubicBezTo>
                    <a:pt x="1096883" y="0"/>
                    <a:pt x="1099107" y="318"/>
                    <a:pt x="1101014" y="1589"/>
                  </a:cubicBezTo>
                  <a:cubicBezTo>
                    <a:pt x="1106733" y="6037"/>
                    <a:pt x="1107051" y="13028"/>
                    <a:pt x="1108322" y="19382"/>
                  </a:cubicBezTo>
                  <a:cubicBezTo>
                    <a:pt x="1111182" y="34316"/>
                    <a:pt x="1129293" y="48933"/>
                    <a:pt x="1143274" y="45437"/>
                  </a:cubicBezTo>
                  <a:cubicBezTo>
                    <a:pt x="1171553" y="37812"/>
                    <a:pt x="1200468" y="43213"/>
                    <a:pt x="1228747" y="41942"/>
                  </a:cubicBezTo>
                  <a:cubicBezTo>
                    <a:pt x="1253849" y="40989"/>
                    <a:pt x="1278315" y="40036"/>
                    <a:pt x="1304052" y="47026"/>
                  </a:cubicBezTo>
                  <a:cubicBezTo>
                    <a:pt x="1322799" y="52110"/>
                    <a:pt x="1347266" y="46708"/>
                    <a:pt x="1368237" y="39718"/>
                  </a:cubicBezTo>
                  <a:cubicBezTo>
                    <a:pt x="1373003" y="37494"/>
                    <a:pt x="1378405" y="34952"/>
                    <a:pt x="1383171" y="36541"/>
                  </a:cubicBezTo>
                  <a:cubicBezTo>
                    <a:pt x="1412721" y="47979"/>
                    <a:pt x="1442907" y="39400"/>
                    <a:pt x="1472457" y="40036"/>
                  </a:cubicBezTo>
                  <a:cubicBezTo>
                    <a:pt x="1527109" y="41625"/>
                    <a:pt x="1581444" y="49568"/>
                    <a:pt x="1636096" y="50839"/>
                  </a:cubicBezTo>
                  <a:cubicBezTo>
                    <a:pt x="1646581" y="51157"/>
                    <a:pt x="1655796" y="56559"/>
                    <a:pt x="1655478" y="67997"/>
                  </a:cubicBezTo>
                  <a:cubicBezTo>
                    <a:pt x="1655160" y="87380"/>
                    <a:pt x="1661515" y="105809"/>
                    <a:pt x="1660880" y="125191"/>
                  </a:cubicBezTo>
                  <a:cubicBezTo>
                    <a:pt x="1651029" y="165863"/>
                    <a:pt x="1654207" y="207805"/>
                    <a:pt x="1652618" y="249112"/>
                  </a:cubicBezTo>
                  <a:cubicBezTo>
                    <a:pt x="1649759" y="325371"/>
                    <a:pt x="1644675" y="401312"/>
                    <a:pt x="1641497" y="477570"/>
                  </a:cubicBezTo>
                  <a:cubicBezTo>
                    <a:pt x="1637049" y="577978"/>
                    <a:pt x="1630376" y="678703"/>
                    <a:pt x="1625928" y="779110"/>
                  </a:cubicBezTo>
                  <a:cubicBezTo>
                    <a:pt x="1622433" y="853780"/>
                    <a:pt x="1618302" y="928450"/>
                    <a:pt x="1614807" y="1003120"/>
                  </a:cubicBezTo>
                  <a:cubicBezTo>
                    <a:pt x="1611311" y="1075566"/>
                    <a:pt x="1609723" y="1148012"/>
                    <a:pt x="1603368" y="1220457"/>
                  </a:cubicBezTo>
                  <a:cubicBezTo>
                    <a:pt x="1598602" y="1274474"/>
                    <a:pt x="1603050" y="1328491"/>
                    <a:pt x="1607816" y="1382507"/>
                  </a:cubicBezTo>
                  <a:cubicBezTo>
                    <a:pt x="1613853" y="1449551"/>
                    <a:pt x="1619255" y="1516595"/>
                    <a:pt x="1624021" y="1583957"/>
                  </a:cubicBezTo>
                  <a:cubicBezTo>
                    <a:pt x="1628787" y="1654179"/>
                    <a:pt x="1636731" y="1724083"/>
                    <a:pt x="1640544" y="1794304"/>
                  </a:cubicBezTo>
                  <a:cubicBezTo>
                    <a:pt x="1642133" y="1823855"/>
                    <a:pt x="1646899" y="1853087"/>
                    <a:pt x="1646899" y="1882955"/>
                  </a:cubicBezTo>
                  <a:cubicBezTo>
                    <a:pt x="1646581" y="1891216"/>
                    <a:pt x="1647534" y="1899478"/>
                    <a:pt x="1640862" y="1905833"/>
                  </a:cubicBezTo>
                  <a:close/>
                </a:path>
              </a:pathLst>
            </a:custGeom>
            <a:solidFill>
              <a:srgbClr val="D7AD85"/>
            </a:solidFill>
            <a:ln w="3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923A9A4-237A-4B5F-9AA3-66F184C290DA}"/>
                </a:ext>
              </a:extLst>
            </p:cNvPr>
            <p:cNvGrpSpPr/>
            <p:nvPr/>
          </p:nvGrpSpPr>
          <p:grpSpPr>
            <a:xfrm>
              <a:off x="6156390" y="4693007"/>
              <a:ext cx="2395176" cy="1130056"/>
              <a:chOff x="9393601" y="2578331"/>
              <a:chExt cx="1713698" cy="808531"/>
            </a:xfrm>
          </p:grpSpPr>
          <p:sp>
            <p:nvSpPr>
              <p:cNvPr id="135" name="Freeform: Shape 144">
                <a:extLst>
                  <a:ext uri="{FF2B5EF4-FFF2-40B4-BE49-F238E27FC236}">
                    <a16:creationId xmlns="" xmlns:a16="http://schemas.microsoft.com/office/drawing/2014/main" id="{9284C576-72C6-4FDB-868F-E766C8D33632}"/>
                  </a:ext>
                </a:extLst>
              </p:cNvPr>
              <p:cNvSpPr/>
              <p:nvPr/>
            </p:nvSpPr>
            <p:spPr>
              <a:xfrm>
                <a:off x="9393601" y="2578331"/>
                <a:ext cx="1713698" cy="808531"/>
              </a:xfrm>
              <a:custGeom>
                <a:avLst/>
                <a:gdLst>
                  <a:gd name="connsiteX0" fmla="*/ 0 w 1522173"/>
                  <a:gd name="connsiteY0" fmla="*/ 0 h 718168"/>
                  <a:gd name="connsiteX1" fmla="*/ 762231 w 1522173"/>
                  <a:gd name="connsiteY1" fmla="*/ 720172 h 718168"/>
                  <a:gd name="connsiteX2" fmla="*/ 1524463 w 1522173"/>
                  <a:gd name="connsiteY2" fmla="*/ 0 h 718168"/>
                  <a:gd name="connsiteX3" fmla="*/ 0 w 1522173"/>
                  <a:gd name="connsiteY3" fmla="*/ 0 h 71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173" h="718168">
                    <a:moveTo>
                      <a:pt x="0" y="0"/>
                    </a:moveTo>
                    <a:cubicBezTo>
                      <a:pt x="22604" y="401431"/>
                      <a:pt x="355079" y="720172"/>
                      <a:pt x="762231" y="720172"/>
                    </a:cubicBezTo>
                    <a:cubicBezTo>
                      <a:pt x="1169384" y="720172"/>
                      <a:pt x="1501859" y="401431"/>
                      <a:pt x="15244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B877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45">
                <a:extLst>
                  <a:ext uri="{FF2B5EF4-FFF2-40B4-BE49-F238E27FC236}">
                    <a16:creationId xmlns="" xmlns:a16="http://schemas.microsoft.com/office/drawing/2014/main" id="{31BAA716-6F43-46C3-A5F2-9DAB6D1108BB}"/>
                  </a:ext>
                </a:extLst>
              </p:cNvPr>
              <p:cNvSpPr/>
              <p:nvPr/>
            </p:nvSpPr>
            <p:spPr>
              <a:xfrm>
                <a:off x="9482828" y="2578331"/>
                <a:ext cx="1536529" cy="715115"/>
              </a:xfrm>
              <a:custGeom>
                <a:avLst/>
                <a:gdLst>
                  <a:gd name="connsiteX0" fmla="*/ 0 w 1364806"/>
                  <a:gd name="connsiteY0" fmla="*/ 0 h 635193"/>
                  <a:gd name="connsiteX1" fmla="*/ 682975 w 1364806"/>
                  <a:gd name="connsiteY1" fmla="*/ 636338 h 635193"/>
                  <a:gd name="connsiteX2" fmla="*/ 1365951 w 1364806"/>
                  <a:gd name="connsiteY2" fmla="*/ 0 h 635193"/>
                  <a:gd name="connsiteX3" fmla="*/ 0 w 1364806"/>
                  <a:gd name="connsiteY3" fmla="*/ 0 h 6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4806" h="635193">
                    <a:moveTo>
                      <a:pt x="0" y="0"/>
                    </a:moveTo>
                    <a:cubicBezTo>
                      <a:pt x="24893" y="355651"/>
                      <a:pt x="321030" y="636338"/>
                      <a:pt x="682975" y="636338"/>
                    </a:cubicBezTo>
                    <a:cubicBezTo>
                      <a:pt x="1044921" y="636338"/>
                      <a:pt x="1341058" y="355651"/>
                      <a:pt x="13659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6D3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46">
                <a:extLst>
                  <a:ext uri="{FF2B5EF4-FFF2-40B4-BE49-F238E27FC236}">
                    <a16:creationId xmlns="" xmlns:a16="http://schemas.microsoft.com/office/drawing/2014/main" id="{E4FC7901-898D-4558-9F2A-CE2558679472}"/>
                  </a:ext>
                </a:extLst>
              </p:cNvPr>
              <p:cNvSpPr/>
              <p:nvPr/>
            </p:nvSpPr>
            <p:spPr>
              <a:xfrm>
                <a:off x="9512141" y="2578331"/>
                <a:ext cx="1475326" cy="682903"/>
              </a:xfrm>
              <a:custGeom>
                <a:avLst/>
                <a:gdLst>
                  <a:gd name="connsiteX0" fmla="*/ 655794 w 1310442"/>
                  <a:gd name="connsiteY0" fmla="*/ 609156 h 606580"/>
                  <a:gd name="connsiteX1" fmla="*/ 1311873 w 1310442"/>
                  <a:gd name="connsiteY1" fmla="*/ 0 h 606580"/>
                  <a:gd name="connsiteX2" fmla="*/ 0 w 1310442"/>
                  <a:gd name="connsiteY2" fmla="*/ 0 h 606580"/>
                  <a:gd name="connsiteX3" fmla="*/ 655794 w 1310442"/>
                  <a:gd name="connsiteY3" fmla="*/ 60915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442" h="606580">
                    <a:moveTo>
                      <a:pt x="655794" y="609156"/>
                    </a:moveTo>
                    <a:cubicBezTo>
                      <a:pt x="1002575" y="609156"/>
                      <a:pt x="1286695" y="340773"/>
                      <a:pt x="1311873" y="0"/>
                    </a:cubicBezTo>
                    <a:cubicBezTo>
                      <a:pt x="874678" y="0"/>
                      <a:pt x="437196" y="0"/>
                      <a:pt x="0" y="0"/>
                    </a:cubicBezTo>
                    <a:cubicBezTo>
                      <a:pt x="24893" y="340773"/>
                      <a:pt x="309013" y="609156"/>
                      <a:pt x="655794" y="60915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47">
                <a:extLst>
                  <a:ext uri="{FF2B5EF4-FFF2-40B4-BE49-F238E27FC236}">
                    <a16:creationId xmlns="" xmlns:a16="http://schemas.microsoft.com/office/drawing/2014/main" id="{287821E4-B84F-4AE1-8D76-8898352F9FD2}"/>
                  </a:ext>
                </a:extLst>
              </p:cNvPr>
              <p:cNvSpPr/>
              <p:nvPr/>
            </p:nvSpPr>
            <p:spPr>
              <a:xfrm>
                <a:off x="10002414" y="2578626"/>
                <a:ext cx="985698" cy="682903"/>
              </a:xfrm>
              <a:custGeom>
                <a:avLst/>
                <a:gdLst>
                  <a:gd name="connsiteX0" fmla="*/ 545922 w 875536"/>
                  <a:gd name="connsiteY0" fmla="*/ 286 h 606580"/>
                  <a:gd name="connsiteX1" fmla="*/ 0 w 875536"/>
                  <a:gd name="connsiteY1" fmla="*/ 571388 h 606580"/>
                  <a:gd name="connsiteX2" fmla="*/ 220601 w 875536"/>
                  <a:gd name="connsiteY2" fmla="*/ 609156 h 606580"/>
                  <a:gd name="connsiteX3" fmla="*/ 876681 w 875536"/>
                  <a:gd name="connsiteY3" fmla="*/ 0 h 606580"/>
                  <a:gd name="connsiteX4" fmla="*/ 545922 w 875536"/>
                  <a:gd name="connsiteY4" fmla="*/ 28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36" h="606580">
                    <a:moveTo>
                      <a:pt x="545922" y="286"/>
                    </a:moveTo>
                    <a:cubicBezTo>
                      <a:pt x="511588" y="291559"/>
                      <a:pt x="286981" y="524464"/>
                      <a:pt x="0" y="571388"/>
                    </a:cubicBezTo>
                    <a:cubicBezTo>
                      <a:pt x="68956" y="595994"/>
                      <a:pt x="143061" y="609156"/>
                      <a:pt x="220601" y="609156"/>
                    </a:cubicBezTo>
                    <a:cubicBezTo>
                      <a:pt x="567382" y="609156"/>
                      <a:pt x="851502" y="340773"/>
                      <a:pt x="876681" y="0"/>
                    </a:cubicBezTo>
                    <a:cubicBezTo>
                      <a:pt x="766237" y="286"/>
                      <a:pt x="656080" y="286"/>
                      <a:pt x="545922" y="286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48">
                <a:extLst>
                  <a:ext uri="{FF2B5EF4-FFF2-40B4-BE49-F238E27FC236}">
                    <a16:creationId xmlns="" xmlns:a16="http://schemas.microsoft.com/office/drawing/2014/main" id="{2B1590AC-D29E-4509-BCE0-07B687B62D7F}"/>
                  </a:ext>
                </a:extLst>
              </p:cNvPr>
              <p:cNvSpPr/>
              <p:nvPr/>
            </p:nvSpPr>
            <p:spPr>
              <a:xfrm>
                <a:off x="9892391" y="2646049"/>
                <a:ext cx="25770" cy="57982"/>
              </a:xfrm>
              <a:custGeom>
                <a:avLst/>
                <a:gdLst>
                  <a:gd name="connsiteX0" fmla="*/ 23049 w 22889"/>
                  <a:gd name="connsiteY0" fmla="*/ 25755 h 51502"/>
                  <a:gd name="connsiteX1" fmla="*/ 11317 w 22889"/>
                  <a:gd name="connsiteY1" fmla="*/ 52650 h 51502"/>
                  <a:gd name="connsiteX2" fmla="*/ 159 w 22889"/>
                  <a:gd name="connsiteY2" fmla="*/ 26041 h 51502"/>
                  <a:gd name="connsiteX3" fmla="*/ 10745 w 22889"/>
                  <a:gd name="connsiteY3" fmla="*/ 4 h 51502"/>
                  <a:gd name="connsiteX4" fmla="*/ 23049 w 22889"/>
                  <a:gd name="connsiteY4" fmla="*/ 25755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9" h="51502">
                    <a:moveTo>
                      <a:pt x="23049" y="25755"/>
                    </a:moveTo>
                    <a:cubicBezTo>
                      <a:pt x="20187" y="36341"/>
                      <a:pt x="23049" y="52650"/>
                      <a:pt x="11317" y="52650"/>
                    </a:cubicBezTo>
                    <a:cubicBezTo>
                      <a:pt x="-1272" y="52650"/>
                      <a:pt x="-127" y="36341"/>
                      <a:pt x="159" y="26041"/>
                    </a:cubicBezTo>
                    <a:cubicBezTo>
                      <a:pt x="159" y="16026"/>
                      <a:pt x="-700" y="4"/>
                      <a:pt x="10745" y="4"/>
                    </a:cubicBezTo>
                    <a:cubicBezTo>
                      <a:pt x="23621" y="-283"/>
                      <a:pt x="19615" y="16599"/>
                      <a:pt x="23049" y="25755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49">
                <a:extLst>
                  <a:ext uri="{FF2B5EF4-FFF2-40B4-BE49-F238E27FC236}">
                    <a16:creationId xmlns="" xmlns:a16="http://schemas.microsoft.com/office/drawing/2014/main" id="{0590A5FF-4BF2-487F-8A7A-99FA2F8996D7}"/>
                  </a:ext>
                </a:extLst>
              </p:cNvPr>
              <p:cNvSpPr/>
              <p:nvPr/>
            </p:nvSpPr>
            <p:spPr>
              <a:xfrm>
                <a:off x="10591352" y="2644122"/>
                <a:ext cx="22549" cy="57982"/>
              </a:xfrm>
              <a:custGeom>
                <a:avLst/>
                <a:gdLst>
                  <a:gd name="connsiteX0" fmla="*/ 22233 w 20028"/>
                  <a:gd name="connsiteY0" fmla="*/ 32046 h 51502"/>
                  <a:gd name="connsiteX1" fmla="*/ 11647 w 20028"/>
                  <a:gd name="connsiteY1" fmla="*/ 54077 h 51502"/>
                  <a:gd name="connsiteX2" fmla="*/ 202 w 20028"/>
                  <a:gd name="connsiteY2" fmla="*/ 28612 h 51502"/>
                  <a:gd name="connsiteX3" fmla="*/ 3921 w 20028"/>
                  <a:gd name="connsiteY3" fmla="*/ 7725 h 51502"/>
                  <a:gd name="connsiteX4" fmla="*/ 11360 w 20028"/>
                  <a:gd name="connsiteY4" fmla="*/ 0 h 51502"/>
                  <a:gd name="connsiteX5" fmla="*/ 19086 w 20028"/>
                  <a:gd name="connsiteY5" fmla="*/ 7153 h 51502"/>
                  <a:gd name="connsiteX6" fmla="*/ 22233 w 20028"/>
                  <a:gd name="connsiteY6" fmla="*/ 3204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33" y="32046"/>
                    </a:moveTo>
                    <a:cubicBezTo>
                      <a:pt x="21089" y="38340"/>
                      <a:pt x="23091" y="54077"/>
                      <a:pt x="11647" y="54077"/>
                    </a:cubicBezTo>
                    <a:cubicBezTo>
                      <a:pt x="-85" y="54363"/>
                      <a:pt x="1346" y="38627"/>
                      <a:pt x="202" y="28612"/>
                    </a:cubicBezTo>
                    <a:cubicBezTo>
                      <a:pt x="-657" y="21459"/>
                      <a:pt x="1346" y="14306"/>
                      <a:pt x="3921" y="7725"/>
                    </a:cubicBezTo>
                    <a:cubicBezTo>
                      <a:pt x="5352" y="4292"/>
                      <a:pt x="6783" y="286"/>
                      <a:pt x="11360" y="0"/>
                    </a:cubicBezTo>
                    <a:cubicBezTo>
                      <a:pt x="15938" y="0"/>
                      <a:pt x="17655" y="3720"/>
                      <a:pt x="19086" y="7153"/>
                    </a:cubicBezTo>
                    <a:cubicBezTo>
                      <a:pt x="21947" y="14020"/>
                      <a:pt x="22805" y="21173"/>
                      <a:pt x="22233" y="3204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50">
                <a:extLst>
                  <a:ext uri="{FF2B5EF4-FFF2-40B4-BE49-F238E27FC236}">
                    <a16:creationId xmlns="" xmlns:a16="http://schemas.microsoft.com/office/drawing/2014/main" id="{C210A0CE-5236-42BF-9728-3676975002FA}"/>
                  </a:ext>
                </a:extLst>
              </p:cNvPr>
              <p:cNvSpPr/>
              <p:nvPr/>
            </p:nvSpPr>
            <p:spPr>
              <a:xfrm>
                <a:off x="10265348" y="2664401"/>
                <a:ext cx="25770" cy="61203"/>
              </a:xfrm>
              <a:custGeom>
                <a:avLst/>
                <a:gdLst>
                  <a:gd name="connsiteX0" fmla="*/ 23390 w 22889"/>
                  <a:gd name="connsiteY0" fmla="*/ 27481 h 54363"/>
                  <a:gd name="connsiteX1" fmla="*/ 20815 w 22889"/>
                  <a:gd name="connsiteY1" fmla="*/ 40928 h 54363"/>
                  <a:gd name="connsiteX2" fmla="*/ 11087 w 22889"/>
                  <a:gd name="connsiteY2" fmla="*/ 54376 h 54363"/>
                  <a:gd name="connsiteX3" fmla="*/ 1931 w 22889"/>
                  <a:gd name="connsiteY3" fmla="*/ 41787 h 54363"/>
                  <a:gd name="connsiteX4" fmla="*/ 3361 w 22889"/>
                  <a:gd name="connsiteY4" fmla="*/ 8310 h 54363"/>
                  <a:gd name="connsiteX5" fmla="*/ 11659 w 22889"/>
                  <a:gd name="connsiteY5" fmla="*/ 13 h 54363"/>
                  <a:gd name="connsiteX6" fmla="*/ 19670 w 22889"/>
                  <a:gd name="connsiteY6" fmla="*/ 8883 h 54363"/>
                  <a:gd name="connsiteX7" fmla="*/ 23390 w 22889"/>
                  <a:gd name="connsiteY7" fmla="*/ 27481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390" y="27481"/>
                    </a:moveTo>
                    <a:cubicBezTo>
                      <a:pt x="22532" y="32631"/>
                      <a:pt x="21959" y="36923"/>
                      <a:pt x="20815" y="40928"/>
                    </a:cubicBezTo>
                    <a:cubicBezTo>
                      <a:pt x="19384" y="46937"/>
                      <a:pt x="18812" y="54662"/>
                      <a:pt x="11087" y="54376"/>
                    </a:cubicBezTo>
                    <a:cubicBezTo>
                      <a:pt x="4506" y="54376"/>
                      <a:pt x="3361" y="46937"/>
                      <a:pt x="1931" y="41787"/>
                    </a:cubicBezTo>
                    <a:cubicBezTo>
                      <a:pt x="-1217" y="30628"/>
                      <a:pt x="-358" y="19469"/>
                      <a:pt x="3361" y="8310"/>
                    </a:cubicBezTo>
                    <a:cubicBezTo>
                      <a:pt x="4506" y="4305"/>
                      <a:pt x="6222" y="-273"/>
                      <a:pt x="11659" y="13"/>
                    </a:cubicBezTo>
                    <a:cubicBezTo>
                      <a:pt x="16809" y="299"/>
                      <a:pt x="18526" y="4877"/>
                      <a:pt x="19670" y="8883"/>
                    </a:cubicBezTo>
                    <a:cubicBezTo>
                      <a:pt x="21387" y="15177"/>
                      <a:pt x="22245" y="21758"/>
                      <a:pt x="23390" y="27481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51">
                <a:extLst>
                  <a:ext uri="{FF2B5EF4-FFF2-40B4-BE49-F238E27FC236}">
                    <a16:creationId xmlns="" xmlns:a16="http://schemas.microsoft.com/office/drawing/2014/main" id="{81C224D3-2B60-4BF3-9A21-1EFE506DAFC7}"/>
                  </a:ext>
                </a:extLst>
              </p:cNvPr>
              <p:cNvSpPr/>
              <p:nvPr/>
            </p:nvSpPr>
            <p:spPr>
              <a:xfrm>
                <a:off x="10075154" y="2805810"/>
                <a:ext cx="25770" cy="61203"/>
              </a:xfrm>
              <a:custGeom>
                <a:avLst/>
                <a:gdLst>
                  <a:gd name="connsiteX0" fmla="*/ 22943 w 22889"/>
                  <a:gd name="connsiteY0" fmla="*/ 29486 h 54363"/>
                  <a:gd name="connsiteX1" fmla="*/ 21226 w 22889"/>
                  <a:gd name="connsiteY1" fmla="*/ 40073 h 54363"/>
                  <a:gd name="connsiteX2" fmla="*/ 10926 w 22889"/>
                  <a:gd name="connsiteY2" fmla="*/ 54665 h 54363"/>
                  <a:gd name="connsiteX3" fmla="*/ 1198 w 22889"/>
                  <a:gd name="connsiteY3" fmla="*/ 38928 h 54363"/>
                  <a:gd name="connsiteX4" fmla="*/ 3773 w 22889"/>
                  <a:gd name="connsiteY4" fmla="*/ 6882 h 54363"/>
                  <a:gd name="connsiteX5" fmla="*/ 11784 w 22889"/>
                  <a:gd name="connsiteY5" fmla="*/ 16 h 54363"/>
                  <a:gd name="connsiteX6" fmla="*/ 18651 w 22889"/>
                  <a:gd name="connsiteY6" fmla="*/ 6596 h 54363"/>
                  <a:gd name="connsiteX7" fmla="*/ 22943 w 22889"/>
                  <a:gd name="connsiteY7" fmla="*/ 2948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2943" y="29486"/>
                    </a:moveTo>
                    <a:cubicBezTo>
                      <a:pt x="22657" y="31775"/>
                      <a:pt x="22371" y="36067"/>
                      <a:pt x="21226" y="40073"/>
                    </a:cubicBezTo>
                    <a:cubicBezTo>
                      <a:pt x="19509" y="46081"/>
                      <a:pt x="19223" y="55237"/>
                      <a:pt x="10926" y="54665"/>
                    </a:cubicBezTo>
                    <a:cubicBezTo>
                      <a:pt x="3200" y="54093"/>
                      <a:pt x="2342" y="45223"/>
                      <a:pt x="1198" y="38928"/>
                    </a:cubicBezTo>
                    <a:cubicBezTo>
                      <a:pt x="-805" y="28056"/>
                      <a:pt x="-519" y="17183"/>
                      <a:pt x="3773" y="6882"/>
                    </a:cubicBezTo>
                    <a:cubicBezTo>
                      <a:pt x="5203" y="3449"/>
                      <a:pt x="6920" y="-271"/>
                      <a:pt x="11784" y="16"/>
                    </a:cubicBezTo>
                    <a:cubicBezTo>
                      <a:pt x="15504" y="302"/>
                      <a:pt x="17220" y="3449"/>
                      <a:pt x="18651" y="6596"/>
                    </a:cubicBezTo>
                    <a:cubicBezTo>
                      <a:pt x="21226" y="13463"/>
                      <a:pt x="22657" y="20330"/>
                      <a:pt x="22943" y="29486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52">
                <a:extLst>
                  <a:ext uri="{FF2B5EF4-FFF2-40B4-BE49-F238E27FC236}">
                    <a16:creationId xmlns="" xmlns:a16="http://schemas.microsoft.com/office/drawing/2014/main" id="{06203981-DF39-48E8-ACDB-CE8398B48D12}"/>
                  </a:ext>
                </a:extLst>
              </p:cNvPr>
              <p:cNvSpPr/>
              <p:nvPr/>
            </p:nvSpPr>
            <p:spPr>
              <a:xfrm>
                <a:off x="10329651" y="2927572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638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53">
                <a:extLst>
                  <a:ext uri="{FF2B5EF4-FFF2-40B4-BE49-F238E27FC236}">
                    <a16:creationId xmlns="" xmlns:a16="http://schemas.microsoft.com/office/drawing/2014/main" id="{AC08DBF5-5942-4506-A59E-9335236FB761}"/>
                  </a:ext>
                </a:extLst>
              </p:cNvPr>
              <p:cNvSpPr/>
              <p:nvPr/>
            </p:nvSpPr>
            <p:spPr>
              <a:xfrm>
                <a:off x="9670736" y="2697249"/>
                <a:ext cx="22549" cy="57982"/>
              </a:xfrm>
              <a:custGeom>
                <a:avLst/>
                <a:gdLst>
                  <a:gd name="connsiteX0" fmla="*/ 22220 w 20028"/>
                  <a:gd name="connsiteY0" fmla="*/ 30636 h 51502"/>
                  <a:gd name="connsiteX1" fmla="*/ 12206 w 20028"/>
                  <a:gd name="connsiteY1" fmla="*/ 53240 h 51502"/>
                  <a:gd name="connsiteX2" fmla="*/ 189 w 20028"/>
                  <a:gd name="connsiteY2" fmla="*/ 26916 h 51502"/>
                  <a:gd name="connsiteX3" fmla="*/ 1047 w 20028"/>
                  <a:gd name="connsiteY3" fmla="*/ 18619 h 51502"/>
                  <a:gd name="connsiteX4" fmla="*/ 12206 w 20028"/>
                  <a:gd name="connsiteY4" fmla="*/ 21 h 51502"/>
                  <a:gd name="connsiteX5" fmla="*/ 22220 w 20028"/>
                  <a:gd name="connsiteY5" fmla="*/ 19763 h 51502"/>
                  <a:gd name="connsiteX6" fmla="*/ 22220 w 20028"/>
                  <a:gd name="connsiteY6" fmla="*/ 3063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20" y="30636"/>
                    </a:moveTo>
                    <a:cubicBezTo>
                      <a:pt x="21648" y="36931"/>
                      <a:pt x="23079" y="52953"/>
                      <a:pt x="12206" y="53240"/>
                    </a:cubicBezTo>
                    <a:cubicBezTo>
                      <a:pt x="-956" y="53526"/>
                      <a:pt x="2478" y="36644"/>
                      <a:pt x="189" y="26916"/>
                    </a:cubicBezTo>
                    <a:cubicBezTo>
                      <a:pt x="-384" y="24341"/>
                      <a:pt x="475" y="21194"/>
                      <a:pt x="1047" y="18619"/>
                    </a:cubicBezTo>
                    <a:cubicBezTo>
                      <a:pt x="2764" y="10893"/>
                      <a:pt x="2478" y="-552"/>
                      <a:pt x="12206" y="21"/>
                    </a:cubicBezTo>
                    <a:cubicBezTo>
                      <a:pt x="21076" y="593"/>
                      <a:pt x="21362" y="11752"/>
                      <a:pt x="22220" y="19763"/>
                    </a:cubicBezTo>
                    <a:cubicBezTo>
                      <a:pt x="22506" y="21766"/>
                      <a:pt x="22220" y="24341"/>
                      <a:pt x="22220" y="3063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54">
                <a:extLst>
                  <a:ext uri="{FF2B5EF4-FFF2-40B4-BE49-F238E27FC236}">
                    <a16:creationId xmlns="" xmlns:a16="http://schemas.microsoft.com/office/drawing/2014/main" id="{04173491-84C8-4262-89BC-E526783A0129}"/>
                  </a:ext>
                </a:extLst>
              </p:cNvPr>
              <p:cNvSpPr/>
              <p:nvPr/>
            </p:nvSpPr>
            <p:spPr>
              <a:xfrm>
                <a:off x="9826876" y="2896333"/>
                <a:ext cx="22549" cy="61203"/>
              </a:xfrm>
              <a:custGeom>
                <a:avLst/>
                <a:gdLst>
                  <a:gd name="connsiteX0" fmla="*/ 21442 w 20028"/>
                  <a:gd name="connsiteY0" fmla="*/ 25760 h 54363"/>
                  <a:gd name="connsiteX1" fmla="*/ 20870 w 20028"/>
                  <a:gd name="connsiteY1" fmla="*/ 36633 h 54363"/>
                  <a:gd name="connsiteX2" fmla="*/ 10570 w 20028"/>
                  <a:gd name="connsiteY2" fmla="*/ 54372 h 54363"/>
                  <a:gd name="connsiteX3" fmla="*/ 842 w 20028"/>
                  <a:gd name="connsiteY3" fmla="*/ 37491 h 54363"/>
                  <a:gd name="connsiteX4" fmla="*/ 1986 w 20028"/>
                  <a:gd name="connsiteY4" fmla="*/ 10596 h 54363"/>
                  <a:gd name="connsiteX5" fmla="*/ 10284 w 20028"/>
                  <a:gd name="connsiteY5" fmla="*/ 9 h 54363"/>
                  <a:gd name="connsiteX6" fmla="*/ 19726 w 20028"/>
                  <a:gd name="connsiteY6" fmla="*/ 11168 h 54363"/>
                  <a:gd name="connsiteX7" fmla="*/ 21442 w 20028"/>
                  <a:gd name="connsiteY7" fmla="*/ 2576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1442" y="25760"/>
                    </a:moveTo>
                    <a:cubicBezTo>
                      <a:pt x="21156" y="30910"/>
                      <a:pt x="21156" y="33772"/>
                      <a:pt x="20870" y="36633"/>
                    </a:cubicBezTo>
                    <a:cubicBezTo>
                      <a:pt x="19726" y="44072"/>
                      <a:pt x="19726" y="54372"/>
                      <a:pt x="10570" y="54372"/>
                    </a:cubicBezTo>
                    <a:cubicBezTo>
                      <a:pt x="2558" y="54372"/>
                      <a:pt x="1700" y="44358"/>
                      <a:pt x="842" y="37491"/>
                    </a:cubicBezTo>
                    <a:cubicBezTo>
                      <a:pt x="-303" y="28621"/>
                      <a:pt x="-589" y="19465"/>
                      <a:pt x="1986" y="10596"/>
                    </a:cubicBezTo>
                    <a:cubicBezTo>
                      <a:pt x="3417" y="6018"/>
                      <a:pt x="4847" y="295"/>
                      <a:pt x="10284" y="9"/>
                    </a:cubicBezTo>
                    <a:cubicBezTo>
                      <a:pt x="16578" y="-277"/>
                      <a:pt x="18295" y="6304"/>
                      <a:pt x="19726" y="11168"/>
                    </a:cubicBezTo>
                    <a:cubicBezTo>
                      <a:pt x="21156" y="16318"/>
                      <a:pt x="21156" y="22041"/>
                      <a:pt x="21442" y="2576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55">
                <a:extLst>
                  <a:ext uri="{FF2B5EF4-FFF2-40B4-BE49-F238E27FC236}">
                    <a16:creationId xmlns="" xmlns:a16="http://schemas.microsoft.com/office/drawing/2014/main" id="{A83ABEFE-8DDE-4760-B8FC-9B354C78AD64}"/>
                  </a:ext>
                </a:extLst>
              </p:cNvPr>
              <p:cNvSpPr/>
              <p:nvPr/>
            </p:nvSpPr>
            <p:spPr>
              <a:xfrm>
                <a:off x="10851887" y="2792923"/>
                <a:ext cx="22549" cy="61203"/>
              </a:xfrm>
              <a:custGeom>
                <a:avLst/>
                <a:gdLst>
                  <a:gd name="connsiteX0" fmla="*/ 22574 w 20028"/>
                  <a:gd name="connsiteY0" fmla="*/ 26626 h 54363"/>
                  <a:gd name="connsiteX1" fmla="*/ 19141 w 20028"/>
                  <a:gd name="connsiteY1" fmla="*/ 47513 h 54363"/>
                  <a:gd name="connsiteX2" fmla="*/ 11416 w 20028"/>
                  <a:gd name="connsiteY2" fmla="*/ 54666 h 54363"/>
                  <a:gd name="connsiteX3" fmla="*/ 3690 w 20028"/>
                  <a:gd name="connsiteY3" fmla="*/ 47227 h 54363"/>
                  <a:gd name="connsiteX4" fmla="*/ 4263 w 20028"/>
                  <a:gd name="connsiteY4" fmla="*/ 6884 h 54363"/>
                  <a:gd name="connsiteX5" fmla="*/ 10843 w 20028"/>
                  <a:gd name="connsiteY5" fmla="*/ 17 h 54363"/>
                  <a:gd name="connsiteX6" fmla="*/ 18855 w 20028"/>
                  <a:gd name="connsiteY6" fmla="*/ 6884 h 54363"/>
                  <a:gd name="connsiteX7" fmla="*/ 22574 w 20028"/>
                  <a:gd name="connsiteY7" fmla="*/ 2662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2574" y="26626"/>
                    </a:moveTo>
                    <a:cubicBezTo>
                      <a:pt x="23147" y="33779"/>
                      <a:pt x="21144" y="40932"/>
                      <a:pt x="19141" y="47513"/>
                    </a:cubicBezTo>
                    <a:cubicBezTo>
                      <a:pt x="17996" y="50947"/>
                      <a:pt x="15994" y="54952"/>
                      <a:pt x="11416" y="54666"/>
                    </a:cubicBezTo>
                    <a:cubicBezTo>
                      <a:pt x="6838" y="54666"/>
                      <a:pt x="5121" y="50660"/>
                      <a:pt x="3690" y="47227"/>
                    </a:cubicBezTo>
                    <a:cubicBezTo>
                      <a:pt x="-1460" y="33779"/>
                      <a:pt x="-1174" y="20045"/>
                      <a:pt x="4263" y="6884"/>
                    </a:cubicBezTo>
                    <a:cubicBezTo>
                      <a:pt x="5407" y="3736"/>
                      <a:pt x="6838" y="303"/>
                      <a:pt x="10843" y="17"/>
                    </a:cubicBezTo>
                    <a:cubicBezTo>
                      <a:pt x="15421" y="-269"/>
                      <a:pt x="17424" y="3164"/>
                      <a:pt x="18855" y="6884"/>
                    </a:cubicBezTo>
                    <a:cubicBezTo>
                      <a:pt x="21144" y="13464"/>
                      <a:pt x="23147" y="19759"/>
                      <a:pt x="22574" y="2662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56">
                <a:extLst>
                  <a:ext uri="{FF2B5EF4-FFF2-40B4-BE49-F238E27FC236}">
                    <a16:creationId xmlns="" xmlns:a16="http://schemas.microsoft.com/office/drawing/2014/main" id="{0E6B94C6-A245-4AA3-97E9-BD350FB1FEAC}"/>
                  </a:ext>
                </a:extLst>
              </p:cNvPr>
              <p:cNvSpPr/>
              <p:nvPr/>
            </p:nvSpPr>
            <p:spPr>
              <a:xfrm>
                <a:off x="10658580" y="3029396"/>
                <a:ext cx="22549" cy="57982"/>
              </a:xfrm>
              <a:custGeom>
                <a:avLst/>
                <a:gdLst>
                  <a:gd name="connsiteX0" fmla="*/ 0 w 20028"/>
                  <a:gd name="connsiteY0" fmla="*/ 25453 h 51502"/>
                  <a:gd name="connsiteX1" fmla="*/ 10300 w 20028"/>
                  <a:gd name="connsiteY1" fmla="*/ 274 h 51502"/>
                  <a:gd name="connsiteX2" fmla="*/ 22031 w 20028"/>
                  <a:gd name="connsiteY2" fmla="*/ 28887 h 51502"/>
                  <a:gd name="connsiteX3" fmla="*/ 10586 w 20028"/>
                  <a:gd name="connsiteY3" fmla="*/ 54065 h 51502"/>
                  <a:gd name="connsiteX4" fmla="*/ 0 w 20028"/>
                  <a:gd name="connsiteY4" fmla="*/ 25453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8" h="51502">
                    <a:moveTo>
                      <a:pt x="0" y="25453"/>
                    </a:moveTo>
                    <a:cubicBezTo>
                      <a:pt x="1144" y="17442"/>
                      <a:pt x="-1717" y="5138"/>
                      <a:pt x="10300" y="274"/>
                    </a:cubicBezTo>
                    <a:cubicBezTo>
                      <a:pt x="16595" y="-2301"/>
                      <a:pt x="24034" y="13722"/>
                      <a:pt x="22031" y="28887"/>
                    </a:cubicBezTo>
                    <a:cubicBezTo>
                      <a:pt x="20887" y="38042"/>
                      <a:pt x="23176" y="50346"/>
                      <a:pt x="10586" y="54065"/>
                    </a:cubicBezTo>
                    <a:cubicBezTo>
                      <a:pt x="5150" y="55782"/>
                      <a:pt x="0" y="42907"/>
                      <a:pt x="0" y="25453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57">
                <a:extLst>
                  <a:ext uri="{FF2B5EF4-FFF2-40B4-BE49-F238E27FC236}">
                    <a16:creationId xmlns="" xmlns:a16="http://schemas.microsoft.com/office/drawing/2014/main" id="{DCF3D7D1-61FA-471C-827A-FDE22F020BB2}"/>
                  </a:ext>
                </a:extLst>
              </p:cNvPr>
              <p:cNvSpPr/>
              <p:nvPr/>
            </p:nvSpPr>
            <p:spPr>
              <a:xfrm>
                <a:off x="10876658" y="2644722"/>
                <a:ext cx="22549" cy="61203"/>
              </a:xfrm>
              <a:custGeom>
                <a:avLst/>
                <a:gdLst>
                  <a:gd name="connsiteX0" fmla="*/ 0 w 20028"/>
                  <a:gd name="connsiteY0" fmla="*/ 27220 h 54363"/>
                  <a:gd name="connsiteX1" fmla="*/ 2861 w 20028"/>
                  <a:gd name="connsiteY1" fmla="*/ 10625 h 54363"/>
                  <a:gd name="connsiteX2" fmla="*/ 12017 w 20028"/>
                  <a:gd name="connsiteY2" fmla="*/ 38 h 54363"/>
                  <a:gd name="connsiteX3" fmla="*/ 20029 w 20028"/>
                  <a:gd name="connsiteY3" fmla="*/ 10625 h 54363"/>
                  <a:gd name="connsiteX4" fmla="*/ 19170 w 20028"/>
                  <a:gd name="connsiteY4" fmla="*/ 46676 h 54363"/>
                  <a:gd name="connsiteX5" fmla="*/ 10873 w 20028"/>
                  <a:gd name="connsiteY5" fmla="*/ 54974 h 54363"/>
                  <a:gd name="connsiteX6" fmla="*/ 3434 w 20028"/>
                  <a:gd name="connsiteY6" fmla="*/ 46962 h 54363"/>
                  <a:gd name="connsiteX7" fmla="*/ 0 w 20028"/>
                  <a:gd name="connsiteY7" fmla="*/ 2722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0" y="27220"/>
                    </a:moveTo>
                    <a:cubicBezTo>
                      <a:pt x="858" y="21783"/>
                      <a:pt x="1717" y="16061"/>
                      <a:pt x="2861" y="10625"/>
                    </a:cubicBezTo>
                    <a:cubicBezTo>
                      <a:pt x="4006" y="5474"/>
                      <a:pt x="5722" y="-534"/>
                      <a:pt x="12017" y="38"/>
                    </a:cubicBezTo>
                    <a:cubicBezTo>
                      <a:pt x="17454" y="324"/>
                      <a:pt x="18884" y="6047"/>
                      <a:pt x="20029" y="10625"/>
                    </a:cubicBezTo>
                    <a:cubicBezTo>
                      <a:pt x="23176" y="22642"/>
                      <a:pt x="23748" y="34945"/>
                      <a:pt x="19170" y="46676"/>
                    </a:cubicBezTo>
                    <a:cubicBezTo>
                      <a:pt x="17740" y="50682"/>
                      <a:pt x="16023" y="55546"/>
                      <a:pt x="10873" y="54974"/>
                    </a:cubicBezTo>
                    <a:cubicBezTo>
                      <a:pt x="6867" y="54687"/>
                      <a:pt x="4864" y="50682"/>
                      <a:pt x="3434" y="46962"/>
                    </a:cubicBezTo>
                    <a:cubicBezTo>
                      <a:pt x="1717" y="40667"/>
                      <a:pt x="0" y="34087"/>
                      <a:pt x="0" y="2722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58">
                <a:extLst>
                  <a:ext uri="{FF2B5EF4-FFF2-40B4-BE49-F238E27FC236}">
                    <a16:creationId xmlns="" xmlns:a16="http://schemas.microsoft.com/office/drawing/2014/main" id="{A51AADDF-8FD4-4758-84C9-A3EF23A0DBBE}"/>
                  </a:ext>
                </a:extLst>
              </p:cNvPr>
              <p:cNvSpPr/>
              <p:nvPr/>
            </p:nvSpPr>
            <p:spPr>
              <a:xfrm>
                <a:off x="10565918" y="2847331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506" y="21790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59">
                <a:extLst>
                  <a:ext uri="{FF2B5EF4-FFF2-40B4-BE49-F238E27FC236}">
                    <a16:creationId xmlns="" xmlns:a16="http://schemas.microsoft.com/office/drawing/2014/main" id="{670FA331-BA4A-4522-B0A6-A7DA12159BAF}"/>
                  </a:ext>
                </a:extLst>
              </p:cNvPr>
              <p:cNvSpPr/>
              <p:nvPr/>
            </p:nvSpPr>
            <p:spPr>
              <a:xfrm>
                <a:off x="10342821" y="3121182"/>
                <a:ext cx="22549" cy="57982"/>
              </a:xfrm>
              <a:custGeom>
                <a:avLst/>
                <a:gdLst>
                  <a:gd name="connsiteX0" fmla="*/ 69 w 20028"/>
                  <a:gd name="connsiteY0" fmla="*/ 23466 h 51502"/>
                  <a:gd name="connsiteX1" fmla="*/ 10369 w 20028"/>
                  <a:gd name="connsiteY1" fmla="*/ 4 h 51502"/>
                  <a:gd name="connsiteX2" fmla="*/ 21814 w 20028"/>
                  <a:gd name="connsiteY2" fmla="*/ 25755 h 51502"/>
                  <a:gd name="connsiteX3" fmla="*/ 18667 w 20028"/>
                  <a:gd name="connsiteY3" fmla="*/ 45211 h 51502"/>
                  <a:gd name="connsiteX4" fmla="*/ 10083 w 20028"/>
                  <a:gd name="connsiteY4" fmla="*/ 53795 h 51502"/>
                  <a:gd name="connsiteX5" fmla="*/ 2358 w 20028"/>
                  <a:gd name="connsiteY5" fmla="*/ 44639 h 51502"/>
                  <a:gd name="connsiteX6" fmla="*/ 69 w 20028"/>
                  <a:gd name="connsiteY6" fmla="*/ 2346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69" y="23466"/>
                    </a:moveTo>
                    <a:cubicBezTo>
                      <a:pt x="641" y="16027"/>
                      <a:pt x="-1075" y="290"/>
                      <a:pt x="10369" y="4"/>
                    </a:cubicBezTo>
                    <a:cubicBezTo>
                      <a:pt x="22959" y="-282"/>
                      <a:pt x="20098" y="16027"/>
                      <a:pt x="21814" y="25755"/>
                    </a:cubicBezTo>
                    <a:cubicBezTo>
                      <a:pt x="22959" y="32049"/>
                      <a:pt x="20384" y="38916"/>
                      <a:pt x="18667" y="45211"/>
                    </a:cubicBezTo>
                    <a:cubicBezTo>
                      <a:pt x="17523" y="49217"/>
                      <a:pt x="14947" y="53795"/>
                      <a:pt x="10083" y="53795"/>
                    </a:cubicBezTo>
                    <a:cubicBezTo>
                      <a:pt x="5219" y="53509"/>
                      <a:pt x="3789" y="48645"/>
                      <a:pt x="2358" y="44639"/>
                    </a:cubicBezTo>
                    <a:cubicBezTo>
                      <a:pt x="355" y="38630"/>
                      <a:pt x="-217" y="32622"/>
                      <a:pt x="69" y="2346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60">
                <a:extLst>
                  <a:ext uri="{FF2B5EF4-FFF2-40B4-BE49-F238E27FC236}">
                    <a16:creationId xmlns="" xmlns:a16="http://schemas.microsoft.com/office/drawing/2014/main" id="{AA5F92D6-C6A9-47F4-B864-8CF5651C2D85}"/>
                  </a:ext>
                </a:extLst>
              </p:cNvPr>
              <p:cNvSpPr/>
              <p:nvPr/>
            </p:nvSpPr>
            <p:spPr>
              <a:xfrm>
                <a:off x="9892205" y="3090247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352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61">
                <a:extLst>
                  <a:ext uri="{FF2B5EF4-FFF2-40B4-BE49-F238E27FC236}">
                    <a16:creationId xmlns="" xmlns:a16="http://schemas.microsoft.com/office/drawing/2014/main" id="{51AAA8D2-7EAB-4C38-B4A9-C272D0E1F147}"/>
                  </a:ext>
                </a:extLst>
              </p:cNvPr>
              <p:cNvSpPr/>
              <p:nvPr/>
            </p:nvSpPr>
            <p:spPr>
              <a:xfrm>
                <a:off x="10075001" y="3019346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792" y="22076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63">
                <a:extLst>
                  <a:ext uri="{FF2B5EF4-FFF2-40B4-BE49-F238E27FC236}">
                    <a16:creationId xmlns="" xmlns:a16="http://schemas.microsoft.com/office/drawing/2014/main" id="{EDB7468D-8993-4809-9658-A8B23679E584}"/>
                  </a:ext>
                </a:extLst>
              </p:cNvPr>
              <p:cNvSpPr/>
              <p:nvPr/>
            </p:nvSpPr>
            <p:spPr>
              <a:xfrm>
                <a:off x="9608113" y="3238570"/>
                <a:ext cx="9961" cy="26562"/>
              </a:xfrm>
              <a:custGeom>
                <a:avLst/>
                <a:gdLst>
                  <a:gd name="connsiteX0" fmla="*/ 4287 w 18855"/>
                  <a:gd name="connsiteY0" fmla="*/ 0 h 50281"/>
                  <a:gd name="connsiteX1" fmla="*/ 21886 w 18855"/>
                  <a:gd name="connsiteY1" fmla="*/ 49652 h 50281"/>
                  <a:gd name="connsiteX2" fmla="*/ 1145 w 18855"/>
                  <a:gd name="connsiteY2" fmla="*/ 38968 h 50281"/>
                  <a:gd name="connsiteX3" fmla="*/ 4287 w 18855"/>
                  <a:gd name="connsiteY3" fmla="*/ 0 h 5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" h="50281">
                    <a:moveTo>
                      <a:pt x="4287" y="0"/>
                    </a:moveTo>
                    <a:cubicBezTo>
                      <a:pt x="16229" y="14456"/>
                      <a:pt x="1145" y="38339"/>
                      <a:pt x="21886" y="49652"/>
                    </a:cubicBezTo>
                    <a:cubicBezTo>
                      <a:pt x="8058" y="59709"/>
                      <a:pt x="4287" y="49652"/>
                      <a:pt x="1145" y="38968"/>
                    </a:cubicBezTo>
                    <a:cubicBezTo>
                      <a:pt x="-1369" y="25769"/>
                      <a:pt x="516" y="12570"/>
                      <a:pt x="4287" y="0"/>
                    </a:cubicBezTo>
                    <a:close/>
                  </a:path>
                </a:pathLst>
              </a:custGeom>
              <a:solidFill>
                <a:srgbClr val="434248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D0827A78-ECFE-4FC3-BBA8-20EA57148DDE}"/>
                </a:ext>
              </a:extLst>
            </p:cNvPr>
            <p:cNvGrpSpPr/>
            <p:nvPr/>
          </p:nvGrpSpPr>
          <p:grpSpPr>
            <a:xfrm>
              <a:off x="4592760" y="4510247"/>
              <a:ext cx="937972" cy="1329851"/>
              <a:chOff x="8373887" y="2298328"/>
              <a:chExt cx="611302" cy="866700"/>
            </a:xfrm>
          </p:grpSpPr>
          <p:sp>
            <p:nvSpPr>
              <p:cNvPr id="132" name="Freeform: Shape 38">
                <a:extLst>
                  <a:ext uri="{FF2B5EF4-FFF2-40B4-BE49-F238E27FC236}">
                    <a16:creationId xmlns="" xmlns:a16="http://schemas.microsoft.com/office/drawing/2014/main" id="{8B839122-F058-41A3-B2F0-27794FB79F88}"/>
                  </a:ext>
                </a:extLst>
              </p:cNvPr>
              <p:cNvSpPr/>
              <p:nvPr/>
            </p:nvSpPr>
            <p:spPr>
              <a:xfrm>
                <a:off x="8373887" y="2569946"/>
                <a:ext cx="608160" cy="595082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39">
                <a:extLst>
                  <a:ext uri="{FF2B5EF4-FFF2-40B4-BE49-F238E27FC236}">
                    <a16:creationId xmlns="" xmlns:a16="http://schemas.microsoft.com/office/drawing/2014/main" id="{66C0F472-E70C-4C9C-8D18-BCEA18250333}"/>
                  </a:ext>
                </a:extLst>
              </p:cNvPr>
              <p:cNvSpPr/>
              <p:nvPr/>
            </p:nvSpPr>
            <p:spPr>
              <a:xfrm>
                <a:off x="8703997" y="2599140"/>
                <a:ext cx="281192" cy="555846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40">
                <a:extLst>
                  <a:ext uri="{FF2B5EF4-FFF2-40B4-BE49-F238E27FC236}">
                    <a16:creationId xmlns="" xmlns:a16="http://schemas.microsoft.com/office/drawing/2014/main" id="{A3CC5817-CCB1-49F9-A982-FEF845F2CE87}"/>
                  </a:ext>
                </a:extLst>
              </p:cNvPr>
              <p:cNvSpPr/>
              <p:nvPr/>
            </p:nvSpPr>
            <p:spPr>
              <a:xfrm>
                <a:off x="8530964" y="2298328"/>
                <a:ext cx="366203" cy="359665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A38B3EBE-B39C-4589-BCC8-512D10188BD3}"/>
                </a:ext>
              </a:extLst>
            </p:cNvPr>
            <p:cNvGrpSpPr/>
            <p:nvPr/>
          </p:nvGrpSpPr>
          <p:grpSpPr>
            <a:xfrm>
              <a:off x="6093559" y="3991940"/>
              <a:ext cx="933151" cy="1849841"/>
              <a:chOff x="4513211" y="4124289"/>
              <a:chExt cx="227247" cy="450485"/>
            </a:xfrm>
          </p:grpSpPr>
          <p:sp>
            <p:nvSpPr>
              <p:cNvPr id="129" name="Freeform: Shape 92">
                <a:extLst>
                  <a:ext uri="{FF2B5EF4-FFF2-40B4-BE49-F238E27FC236}">
                    <a16:creationId xmlns="" xmlns:a16="http://schemas.microsoft.com/office/drawing/2014/main" id="{41FCB5DE-D66D-4D40-8B40-DABAB012DFE5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93">
                <a:extLst>
                  <a:ext uri="{FF2B5EF4-FFF2-40B4-BE49-F238E27FC236}">
                    <a16:creationId xmlns="" xmlns:a16="http://schemas.microsoft.com/office/drawing/2014/main" id="{9DB7321E-8828-41E1-A9AC-656F5733CFF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94">
                <a:extLst>
                  <a:ext uri="{FF2B5EF4-FFF2-40B4-BE49-F238E27FC236}">
                    <a16:creationId xmlns="" xmlns:a16="http://schemas.microsoft.com/office/drawing/2014/main" id="{3659247A-DF21-4C44-BFDF-ECB68C7394B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" name="Graphic 207">
              <a:extLst>
                <a:ext uri="{FF2B5EF4-FFF2-40B4-BE49-F238E27FC236}">
                  <a16:creationId xmlns="" xmlns:a16="http://schemas.microsoft.com/office/drawing/2014/main" id="{ED25DE03-4A70-44F3-90F1-277E013574E1}"/>
                </a:ext>
              </a:extLst>
            </p:cNvPr>
            <p:cNvGrpSpPr/>
            <p:nvPr/>
          </p:nvGrpSpPr>
          <p:grpSpPr>
            <a:xfrm rot="6123598">
              <a:off x="6636119" y="4994572"/>
              <a:ext cx="734852" cy="1288258"/>
              <a:chOff x="5324475" y="2076450"/>
              <a:chExt cx="1543050" cy="2705100"/>
            </a:xfrm>
          </p:grpSpPr>
          <p:sp>
            <p:nvSpPr>
              <p:cNvPr id="120" name="Freeform: Shape 83">
                <a:extLst>
                  <a:ext uri="{FF2B5EF4-FFF2-40B4-BE49-F238E27FC236}">
                    <a16:creationId xmlns="" xmlns:a16="http://schemas.microsoft.com/office/drawing/2014/main" id="{7989E8DF-0D8A-4C94-B624-069DBADDC7E8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84">
                <a:extLst>
                  <a:ext uri="{FF2B5EF4-FFF2-40B4-BE49-F238E27FC236}">
                    <a16:creationId xmlns="" xmlns:a16="http://schemas.microsoft.com/office/drawing/2014/main" id="{79224173-028C-437C-8A0F-5C96EA1A9305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85">
                <a:extLst>
                  <a:ext uri="{FF2B5EF4-FFF2-40B4-BE49-F238E27FC236}">
                    <a16:creationId xmlns="" xmlns:a16="http://schemas.microsoft.com/office/drawing/2014/main" id="{1EBE890D-89D2-4310-BF9D-B72C6D0F6659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86">
                <a:extLst>
                  <a:ext uri="{FF2B5EF4-FFF2-40B4-BE49-F238E27FC236}">
                    <a16:creationId xmlns="" xmlns:a16="http://schemas.microsoft.com/office/drawing/2014/main" id="{608A232B-AD33-4D1E-B2EA-D1B32079C33F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87">
                <a:extLst>
                  <a:ext uri="{FF2B5EF4-FFF2-40B4-BE49-F238E27FC236}">
                    <a16:creationId xmlns="" xmlns:a16="http://schemas.microsoft.com/office/drawing/2014/main" id="{A7EAAC10-602F-4E87-8E1D-D5FE5F9DAFF9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88">
                <a:extLst>
                  <a:ext uri="{FF2B5EF4-FFF2-40B4-BE49-F238E27FC236}">
                    <a16:creationId xmlns="" xmlns:a16="http://schemas.microsoft.com/office/drawing/2014/main" id="{5FE7D779-2236-4352-B670-AFF9DDEE68D3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89">
                <a:extLst>
                  <a:ext uri="{FF2B5EF4-FFF2-40B4-BE49-F238E27FC236}">
                    <a16:creationId xmlns="" xmlns:a16="http://schemas.microsoft.com/office/drawing/2014/main" id="{F340511E-CBA6-4AC7-901A-79E4D866B718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90">
                <a:extLst>
                  <a:ext uri="{FF2B5EF4-FFF2-40B4-BE49-F238E27FC236}">
                    <a16:creationId xmlns="" xmlns:a16="http://schemas.microsoft.com/office/drawing/2014/main" id="{AF52B110-020F-4570-BEEA-DEB90F7304F1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91">
                <a:extLst>
                  <a:ext uri="{FF2B5EF4-FFF2-40B4-BE49-F238E27FC236}">
                    <a16:creationId xmlns="" xmlns:a16="http://schemas.microsoft.com/office/drawing/2014/main" id="{C46593A7-6FC7-4C2B-AF63-67B918C625DE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993E49C8-2CE8-4969-AA94-CBFCE7BA36D4}"/>
                </a:ext>
              </a:extLst>
            </p:cNvPr>
            <p:cNvGrpSpPr/>
            <p:nvPr/>
          </p:nvGrpSpPr>
          <p:grpSpPr>
            <a:xfrm>
              <a:off x="5017172" y="4793559"/>
              <a:ext cx="860955" cy="1048222"/>
              <a:chOff x="4818669" y="3159645"/>
              <a:chExt cx="721116" cy="877967"/>
            </a:xfrm>
          </p:grpSpPr>
          <p:sp>
            <p:nvSpPr>
              <p:cNvPr id="114" name="Freeform: Shape 70">
                <a:extLst>
                  <a:ext uri="{FF2B5EF4-FFF2-40B4-BE49-F238E27FC236}">
                    <a16:creationId xmlns="" xmlns:a16="http://schemas.microsoft.com/office/drawing/2014/main" id="{80B70347-E2E4-4A0A-8632-E28A99F3E82F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71">
                <a:extLst>
                  <a:ext uri="{FF2B5EF4-FFF2-40B4-BE49-F238E27FC236}">
                    <a16:creationId xmlns="" xmlns:a16="http://schemas.microsoft.com/office/drawing/2014/main" id="{E8F5E6C9-884F-4927-A8B5-825246474B04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72">
                <a:extLst>
                  <a:ext uri="{FF2B5EF4-FFF2-40B4-BE49-F238E27FC236}">
                    <a16:creationId xmlns="" xmlns:a16="http://schemas.microsoft.com/office/drawing/2014/main" id="{A079B292-9B7B-41F5-975A-E27CF6C7B6FA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73">
                <a:extLst>
                  <a:ext uri="{FF2B5EF4-FFF2-40B4-BE49-F238E27FC236}">
                    <a16:creationId xmlns="" xmlns:a16="http://schemas.microsoft.com/office/drawing/2014/main" id="{95855842-31A8-4B74-B842-4A49C8DA9FF7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74">
                <a:extLst>
                  <a:ext uri="{FF2B5EF4-FFF2-40B4-BE49-F238E27FC236}">
                    <a16:creationId xmlns="" xmlns:a16="http://schemas.microsoft.com/office/drawing/2014/main" id="{DCFB76D5-EC24-4B1B-BF92-9A240C906F2F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75">
                <a:extLst>
                  <a:ext uri="{FF2B5EF4-FFF2-40B4-BE49-F238E27FC236}">
                    <a16:creationId xmlns="" xmlns:a16="http://schemas.microsoft.com/office/drawing/2014/main" id="{38880A92-C816-4CCC-942F-389A88E77703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05" name="Graphic 65">
              <a:extLst>
                <a:ext uri="{FF2B5EF4-FFF2-40B4-BE49-F238E27FC236}">
                  <a16:creationId xmlns="" xmlns:a16="http://schemas.microsoft.com/office/drawing/2014/main" id="{13DB0962-4C1A-4DB4-A854-24FC3DCD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58071" y="5558455"/>
              <a:ext cx="991583" cy="506455"/>
            </a:xfrm>
            <a:prstGeom prst="rect">
              <a:avLst/>
            </a:prstGeom>
          </p:spPr>
        </p:pic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B0A01A07-27EE-4D76-8599-4A74D393D689}"/>
                </a:ext>
              </a:extLst>
            </p:cNvPr>
            <p:cNvGrpSpPr/>
            <p:nvPr/>
          </p:nvGrpSpPr>
          <p:grpSpPr>
            <a:xfrm>
              <a:off x="5178971" y="5439192"/>
              <a:ext cx="600906" cy="674296"/>
              <a:chOff x="6463812" y="2951406"/>
              <a:chExt cx="898103" cy="1007790"/>
            </a:xfrm>
          </p:grpSpPr>
          <p:sp>
            <p:nvSpPr>
              <p:cNvPr id="107" name="Freeform: Shape 177">
                <a:extLst>
                  <a:ext uri="{FF2B5EF4-FFF2-40B4-BE49-F238E27FC236}">
                    <a16:creationId xmlns="" xmlns:a16="http://schemas.microsoft.com/office/drawing/2014/main" id="{E0604B6F-2D49-44FE-972F-D8A691B0F372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78">
                <a:extLst>
                  <a:ext uri="{FF2B5EF4-FFF2-40B4-BE49-F238E27FC236}">
                    <a16:creationId xmlns="" xmlns:a16="http://schemas.microsoft.com/office/drawing/2014/main" id="{1473693A-2F5F-4597-A80B-325E5F8F415D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79">
                <a:extLst>
                  <a:ext uri="{FF2B5EF4-FFF2-40B4-BE49-F238E27FC236}">
                    <a16:creationId xmlns="" xmlns:a16="http://schemas.microsoft.com/office/drawing/2014/main" id="{8DC0F122-3F14-4EBC-9C2E-E48495EF600C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80">
                <a:extLst>
                  <a:ext uri="{FF2B5EF4-FFF2-40B4-BE49-F238E27FC236}">
                    <a16:creationId xmlns="" xmlns:a16="http://schemas.microsoft.com/office/drawing/2014/main" id="{9B6AA3C4-E385-4D76-A15D-2AE014985A6A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81">
                <a:extLst>
                  <a:ext uri="{FF2B5EF4-FFF2-40B4-BE49-F238E27FC236}">
                    <a16:creationId xmlns="" xmlns:a16="http://schemas.microsoft.com/office/drawing/2014/main" id="{3CE43F86-6912-49BB-B089-8D8971F78C9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82">
                <a:extLst>
                  <a:ext uri="{FF2B5EF4-FFF2-40B4-BE49-F238E27FC236}">
                    <a16:creationId xmlns="" xmlns:a16="http://schemas.microsoft.com/office/drawing/2014/main" id="{4E3227A8-84C0-4B24-8A49-4CDF69F206C1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83">
                <a:extLst>
                  <a:ext uri="{FF2B5EF4-FFF2-40B4-BE49-F238E27FC236}">
                    <a16:creationId xmlns="" xmlns:a16="http://schemas.microsoft.com/office/drawing/2014/main" id="{D54449BD-DE4D-4219-971B-B7720F45361D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" y="4869900"/>
            <a:ext cx="1897937" cy="18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B5F1B621-812C-44E5-B2F2-CF23431F6D37}"/>
              </a:ext>
            </a:extLst>
          </p:cNvPr>
          <p:cNvGrpSpPr/>
          <p:nvPr/>
        </p:nvGrpSpPr>
        <p:grpSpPr>
          <a:xfrm>
            <a:off x="9014951" y="4687255"/>
            <a:ext cx="3133658" cy="2133117"/>
            <a:chOff x="3703350" y="2801758"/>
            <a:chExt cx="4848216" cy="3395842"/>
          </a:xfrm>
        </p:grpSpPr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AA66B734-785B-411F-B141-66CDC6D1136C}"/>
                </a:ext>
              </a:extLst>
            </p:cNvPr>
            <p:cNvSpPr/>
            <p:nvPr/>
          </p:nvSpPr>
          <p:spPr>
            <a:xfrm>
              <a:off x="3703350" y="5541079"/>
              <a:ext cx="4736871" cy="65652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4A86BE33-65BF-42EC-B7CE-E447C61C05CD}"/>
                </a:ext>
              </a:extLst>
            </p:cNvPr>
            <p:cNvGrpSpPr/>
            <p:nvPr/>
          </p:nvGrpSpPr>
          <p:grpSpPr>
            <a:xfrm rot="20060053">
              <a:off x="6144459" y="2880646"/>
              <a:ext cx="756418" cy="1572369"/>
              <a:chOff x="1583158" y="1040918"/>
              <a:chExt cx="1865369" cy="3877549"/>
            </a:xfrm>
          </p:grpSpPr>
          <p:sp>
            <p:nvSpPr>
              <p:cNvPr id="191" name="Freeform: Shape 254">
                <a:extLst>
                  <a:ext uri="{FF2B5EF4-FFF2-40B4-BE49-F238E27FC236}">
                    <a16:creationId xmlns="" xmlns:a16="http://schemas.microsoft.com/office/drawing/2014/main" id="{3FC91322-E14D-4442-B76C-FE60491287AF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253">
                <a:extLst>
                  <a:ext uri="{FF2B5EF4-FFF2-40B4-BE49-F238E27FC236}">
                    <a16:creationId xmlns="" xmlns:a16="http://schemas.microsoft.com/office/drawing/2014/main" id="{B694A110-9FF3-4F39-8BD7-A32C163D6421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3AA09199-5C8F-450E-A08F-3183F2E6D132}"/>
                </a:ext>
              </a:extLst>
            </p:cNvPr>
            <p:cNvGrpSpPr/>
            <p:nvPr/>
          </p:nvGrpSpPr>
          <p:grpSpPr>
            <a:xfrm>
              <a:off x="6689736" y="3326983"/>
              <a:ext cx="571496" cy="1169993"/>
              <a:chOff x="7528445" y="2305877"/>
              <a:chExt cx="561155" cy="1148822"/>
            </a:xfrm>
          </p:grpSpPr>
          <p:sp>
            <p:nvSpPr>
              <p:cNvPr id="189" name="Freeform: Shape 257">
                <a:extLst>
                  <a:ext uri="{FF2B5EF4-FFF2-40B4-BE49-F238E27FC236}">
                    <a16:creationId xmlns="" xmlns:a16="http://schemas.microsoft.com/office/drawing/2014/main" id="{2C4DBE54-13AE-470D-9BA4-CCE0AFDA5CE1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58">
                <a:extLst>
                  <a:ext uri="{FF2B5EF4-FFF2-40B4-BE49-F238E27FC236}">
                    <a16:creationId xmlns="" xmlns:a16="http://schemas.microsoft.com/office/drawing/2014/main" id="{F86DDA8C-2F56-4CFC-9012-A392B31F2DAD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3453CE08-1BA0-4D29-80F6-4E83A64F0F5F}"/>
                </a:ext>
              </a:extLst>
            </p:cNvPr>
            <p:cNvGrpSpPr/>
            <p:nvPr/>
          </p:nvGrpSpPr>
          <p:grpSpPr>
            <a:xfrm rot="589284">
              <a:off x="6893904" y="2907196"/>
              <a:ext cx="894850" cy="1580284"/>
              <a:chOff x="1624045" y="1828164"/>
              <a:chExt cx="1040665" cy="1837790"/>
            </a:xfrm>
          </p:grpSpPr>
          <p:sp>
            <p:nvSpPr>
              <p:cNvPr id="184" name="Freeform: Shape 261">
                <a:extLst>
                  <a:ext uri="{FF2B5EF4-FFF2-40B4-BE49-F238E27FC236}">
                    <a16:creationId xmlns="" xmlns:a16="http://schemas.microsoft.com/office/drawing/2014/main" id="{5360C235-2BE9-4414-ACDE-D4C5A472616B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262">
                <a:extLst>
                  <a:ext uri="{FF2B5EF4-FFF2-40B4-BE49-F238E27FC236}">
                    <a16:creationId xmlns="" xmlns:a16="http://schemas.microsoft.com/office/drawing/2014/main" id="{7FEC8A27-52C6-4239-B7CE-536A62D06837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6" name="Freeform: Shape 263">
                <a:extLst>
                  <a:ext uri="{FF2B5EF4-FFF2-40B4-BE49-F238E27FC236}">
                    <a16:creationId xmlns="" xmlns:a16="http://schemas.microsoft.com/office/drawing/2014/main" id="{564BBC41-FDA7-4F0A-A9AD-2053F021E7F2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264">
                <a:extLst>
                  <a:ext uri="{FF2B5EF4-FFF2-40B4-BE49-F238E27FC236}">
                    <a16:creationId xmlns="" xmlns:a16="http://schemas.microsoft.com/office/drawing/2014/main" id="{70B1721D-AFFD-4570-927B-A052FA15E4DC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265">
                <a:extLst>
                  <a:ext uri="{FF2B5EF4-FFF2-40B4-BE49-F238E27FC236}">
                    <a16:creationId xmlns="" xmlns:a16="http://schemas.microsoft.com/office/drawing/2014/main" id="{0ADA7742-E755-4ACF-A844-70F1CE9B4685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aphic 243">
              <a:extLst>
                <a:ext uri="{FF2B5EF4-FFF2-40B4-BE49-F238E27FC236}">
                  <a16:creationId xmlns="" xmlns:a16="http://schemas.microsoft.com/office/drawing/2014/main" id="{1A788701-D4E5-41BE-ACDD-8AC773171ED1}"/>
                </a:ext>
              </a:extLst>
            </p:cNvPr>
            <p:cNvGrpSpPr/>
            <p:nvPr/>
          </p:nvGrpSpPr>
          <p:grpSpPr>
            <a:xfrm rot="20902163">
              <a:off x="5008145" y="2801758"/>
              <a:ext cx="1420045" cy="2913246"/>
              <a:chOff x="4524375" y="204787"/>
              <a:chExt cx="3143250" cy="6448425"/>
            </a:xfrm>
          </p:grpSpPr>
          <p:sp>
            <p:nvSpPr>
              <p:cNvPr id="154" name="Freeform: Shape 95">
                <a:extLst>
                  <a:ext uri="{FF2B5EF4-FFF2-40B4-BE49-F238E27FC236}">
                    <a16:creationId xmlns="" xmlns:a16="http://schemas.microsoft.com/office/drawing/2014/main" id="{BFF370B5-0C98-4404-965D-71A350C22B43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96">
                <a:extLst>
                  <a:ext uri="{FF2B5EF4-FFF2-40B4-BE49-F238E27FC236}">
                    <a16:creationId xmlns="" xmlns:a16="http://schemas.microsoft.com/office/drawing/2014/main" id="{E9719E3E-2801-43A1-BD8C-3894067E1850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97">
                <a:extLst>
                  <a:ext uri="{FF2B5EF4-FFF2-40B4-BE49-F238E27FC236}">
                    <a16:creationId xmlns="" xmlns:a16="http://schemas.microsoft.com/office/drawing/2014/main" id="{7672CD43-ACD6-4866-A7C2-DB33589D6227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98">
                <a:extLst>
                  <a:ext uri="{FF2B5EF4-FFF2-40B4-BE49-F238E27FC236}">
                    <a16:creationId xmlns="" xmlns:a16="http://schemas.microsoft.com/office/drawing/2014/main" id="{CEF6DC37-50A6-4185-BD53-3D9619A9DA6F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99">
                <a:extLst>
                  <a:ext uri="{FF2B5EF4-FFF2-40B4-BE49-F238E27FC236}">
                    <a16:creationId xmlns="" xmlns:a16="http://schemas.microsoft.com/office/drawing/2014/main" id="{A07EBCBD-43F2-4EE4-85C9-DD498C11425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00">
                <a:extLst>
                  <a:ext uri="{FF2B5EF4-FFF2-40B4-BE49-F238E27FC236}">
                    <a16:creationId xmlns="" xmlns:a16="http://schemas.microsoft.com/office/drawing/2014/main" id="{65E171FC-1385-4B36-90A6-20111BBFFEAB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01">
                <a:extLst>
                  <a:ext uri="{FF2B5EF4-FFF2-40B4-BE49-F238E27FC236}">
                    <a16:creationId xmlns="" xmlns:a16="http://schemas.microsoft.com/office/drawing/2014/main" id="{E66331E2-44BF-4AFE-9245-62D6E4F0B207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02">
                <a:extLst>
                  <a:ext uri="{FF2B5EF4-FFF2-40B4-BE49-F238E27FC236}">
                    <a16:creationId xmlns="" xmlns:a16="http://schemas.microsoft.com/office/drawing/2014/main" id="{53BD721A-6563-48E0-9DE9-7A5758A8BF66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03">
                <a:extLst>
                  <a:ext uri="{FF2B5EF4-FFF2-40B4-BE49-F238E27FC236}">
                    <a16:creationId xmlns="" xmlns:a16="http://schemas.microsoft.com/office/drawing/2014/main" id="{514952DA-61D2-461E-9881-7979E45C1D97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04">
                <a:extLst>
                  <a:ext uri="{FF2B5EF4-FFF2-40B4-BE49-F238E27FC236}">
                    <a16:creationId xmlns="" xmlns:a16="http://schemas.microsoft.com/office/drawing/2014/main" id="{87718446-F7EB-4E37-AC30-716F1F99C378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05">
                <a:extLst>
                  <a:ext uri="{FF2B5EF4-FFF2-40B4-BE49-F238E27FC236}">
                    <a16:creationId xmlns="" xmlns:a16="http://schemas.microsoft.com/office/drawing/2014/main" id="{9D68457B-0DB8-4D82-A257-2165C7BFC86A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06">
                <a:extLst>
                  <a:ext uri="{FF2B5EF4-FFF2-40B4-BE49-F238E27FC236}">
                    <a16:creationId xmlns="" xmlns:a16="http://schemas.microsoft.com/office/drawing/2014/main" id="{8ACFF23F-AB38-4579-84C1-6E0F5D1B28A5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07">
                <a:extLst>
                  <a:ext uri="{FF2B5EF4-FFF2-40B4-BE49-F238E27FC236}">
                    <a16:creationId xmlns="" xmlns:a16="http://schemas.microsoft.com/office/drawing/2014/main" id="{D28753E6-B614-4660-9D23-3F260B7A016A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08">
                <a:extLst>
                  <a:ext uri="{FF2B5EF4-FFF2-40B4-BE49-F238E27FC236}">
                    <a16:creationId xmlns="" xmlns:a16="http://schemas.microsoft.com/office/drawing/2014/main" id="{8A39F9DA-DF6C-484D-BD11-466A27034317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09">
                <a:extLst>
                  <a:ext uri="{FF2B5EF4-FFF2-40B4-BE49-F238E27FC236}">
                    <a16:creationId xmlns="" xmlns:a16="http://schemas.microsoft.com/office/drawing/2014/main" id="{18088751-5D57-4C82-95DE-10F507C1DCFA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10">
                <a:extLst>
                  <a:ext uri="{FF2B5EF4-FFF2-40B4-BE49-F238E27FC236}">
                    <a16:creationId xmlns="" xmlns:a16="http://schemas.microsoft.com/office/drawing/2014/main" id="{A5704EC1-64A7-490F-B796-4D2ECFCA560F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11">
                <a:extLst>
                  <a:ext uri="{FF2B5EF4-FFF2-40B4-BE49-F238E27FC236}">
                    <a16:creationId xmlns="" xmlns:a16="http://schemas.microsoft.com/office/drawing/2014/main" id="{6EB56949-90CD-42CC-AAB9-27F9CBE236AE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12">
                <a:extLst>
                  <a:ext uri="{FF2B5EF4-FFF2-40B4-BE49-F238E27FC236}">
                    <a16:creationId xmlns="" xmlns:a16="http://schemas.microsoft.com/office/drawing/2014/main" id="{ACD5F25F-BB62-430E-B24D-5D7F69AF3D6D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13">
                <a:extLst>
                  <a:ext uri="{FF2B5EF4-FFF2-40B4-BE49-F238E27FC236}">
                    <a16:creationId xmlns="" xmlns:a16="http://schemas.microsoft.com/office/drawing/2014/main" id="{899214B0-FA7C-46F0-9C57-DDD9084C4434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14">
                <a:extLst>
                  <a:ext uri="{FF2B5EF4-FFF2-40B4-BE49-F238E27FC236}">
                    <a16:creationId xmlns="" xmlns:a16="http://schemas.microsoft.com/office/drawing/2014/main" id="{AFE7BC98-22EE-48AF-8E1E-097EF1840CD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15">
                <a:extLst>
                  <a:ext uri="{FF2B5EF4-FFF2-40B4-BE49-F238E27FC236}">
                    <a16:creationId xmlns="" xmlns:a16="http://schemas.microsoft.com/office/drawing/2014/main" id="{ED1CC3C7-026E-4438-B33D-0EB7DE845440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16">
                <a:extLst>
                  <a:ext uri="{FF2B5EF4-FFF2-40B4-BE49-F238E27FC236}">
                    <a16:creationId xmlns="" xmlns:a16="http://schemas.microsoft.com/office/drawing/2014/main" id="{F936B0C3-B245-425B-AE92-D8B72A413B10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17">
                <a:extLst>
                  <a:ext uri="{FF2B5EF4-FFF2-40B4-BE49-F238E27FC236}">
                    <a16:creationId xmlns="" xmlns:a16="http://schemas.microsoft.com/office/drawing/2014/main" id="{310DF8E0-03F2-497F-8887-7C977658F4F6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18">
                <a:extLst>
                  <a:ext uri="{FF2B5EF4-FFF2-40B4-BE49-F238E27FC236}">
                    <a16:creationId xmlns="" xmlns:a16="http://schemas.microsoft.com/office/drawing/2014/main" id="{DB703A10-93A4-4C6D-B4EB-E1544186DA4C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19">
                <a:extLst>
                  <a:ext uri="{FF2B5EF4-FFF2-40B4-BE49-F238E27FC236}">
                    <a16:creationId xmlns="" xmlns:a16="http://schemas.microsoft.com/office/drawing/2014/main" id="{A0D878A3-01F4-4067-AA70-ECC742DDD942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20">
                <a:extLst>
                  <a:ext uri="{FF2B5EF4-FFF2-40B4-BE49-F238E27FC236}">
                    <a16:creationId xmlns="" xmlns:a16="http://schemas.microsoft.com/office/drawing/2014/main" id="{729EF94D-1558-4E82-A97A-76D35B758F3B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21">
                <a:extLst>
                  <a:ext uri="{FF2B5EF4-FFF2-40B4-BE49-F238E27FC236}">
                    <a16:creationId xmlns="" xmlns:a16="http://schemas.microsoft.com/office/drawing/2014/main" id="{2E0A66E0-A889-4B83-A2B4-05D985A0DAFE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22">
                <a:extLst>
                  <a:ext uri="{FF2B5EF4-FFF2-40B4-BE49-F238E27FC236}">
                    <a16:creationId xmlns="" xmlns:a16="http://schemas.microsoft.com/office/drawing/2014/main" id="{098C194A-CEE8-460D-A94A-6A167DA892A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23">
                <a:extLst>
                  <a:ext uri="{FF2B5EF4-FFF2-40B4-BE49-F238E27FC236}">
                    <a16:creationId xmlns="" xmlns:a16="http://schemas.microsoft.com/office/drawing/2014/main" id="{BD72BC2A-C43C-4571-9214-E963A7057B38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24">
                <a:extLst>
                  <a:ext uri="{FF2B5EF4-FFF2-40B4-BE49-F238E27FC236}">
                    <a16:creationId xmlns="" xmlns:a16="http://schemas.microsoft.com/office/drawing/2014/main" id="{017DABA3-D38E-4311-A37C-360DD66D2EEC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9" name="Graphic 236">
              <a:extLst>
                <a:ext uri="{FF2B5EF4-FFF2-40B4-BE49-F238E27FC236}">
                  <a16:creationId xmlns="" xmlns:a16="http://schemas.microsoft.com/office/drawing/2014/main" id="{DC1EFA21-D641-46B5-8FE4-D7431A7CD4CF}"/>
                </a:ext>
              </a:extLst>
            </p:cNvPr>
            <p:cNvSpPr/>
            <p:nvPr/>
          </p:nvSpPr>
          <p:spPr>
            <a:xfrm>
              <a:off x="6313511" y="3993797"/>
              <a:ext cx="1426225" cy="1636607"/>
            </a:xfrm>
            <a:custGeom>
              <a:avLst/>
              <a:gdLst>
                <a:gd name="connsiteX0" fmla="*/ 1640862 w 1658626"/>
                <a:gd name="connsiteY0" fmla="*/ 1905833 h 1903290"/>
                <a:gd name="connsiteX1" fmla="*/ 26402 w 1658626"/>
                <a:gd name="connsiteY1" fmla="*/ 1905833 h 1903290"/>
                <a:gd name="connsiteX2" fmla="*/ 16234 w 1658626"/>
                <a:gd name="connsiteY2" fmla="*/ 1877871 h 1903290"/>
                <a:gd name="connsiteX3" fmla="*/ 23224 w 1658626"/>
                <a:gd name="connsiteY3" fmla="*/ 1740605 h 1903290"/>
                <a:gd name="connsiteX4" fmla="*/ 28308 w 1658626"/>
                <a:gd name="connsiteY4" fmla="*/ 1627488 h 1903290"/>
                <a:gd name="connsiteX5" fmla="*/ 43878 w 1658626"/>
                <a:gd name="connsiteY5" fmla="*/ 1279240 h 1903290"/>
                <a:gd name="connsiteX6" fmla="*/ 56905 w 1658626"/>
                <a:gd name="connsiteY6" fmla="*/ 995494 h 1903290"/>
                <a:gd name="connsiteX7" fmla="*/ 64849 w 1658626"/>
                <a:gd name="connsiteY7" fmla="*/ 840435 h 1903290"/>
                <a:gd name="connsiteX8" fmla="*/ 46102 w 1658626"/>
                <a:gd name="connsiteY8" fmla="*/ 603715 h 1903290"/>
                <a:gd name="connsiteX9" fmla="*/ 25448 w 1658626"/>
                <a:gd name="connsiteY9" fmla="*/ 384789 h 1903290"/>
                <a:gd name="connsiteX10" fmla="*/ 5748 w 1658626"/>
                <a:gd name="connsiteY10" fmla="*/ 170311 h 1903290"/>
                <a:gd name="connsiteX11" fmla="*/ 6701 w 1658626"/>
                <a:gd name="connsiteY11" fmla="*/ 35905 h 1903290"/>
                <a:gd name="connsiteX12" fmla="*/ 18458 w 1658626"/>
                <a:gd name="connsiteY12" fmla="*/ 15569 h 1903290"/>
                <a:gd name="connsiteX13" fmla="*/ 33074 w 1658626"/>
                <a:gd name="connsiteY13" fmla="*/ 23513 h 1903290"/>
                <a:gd name="connsiteX14" fmla="*/ 62307 w 1658626"/>
                <a:gd name="connsiteY14" fmla="*/ 48615 h 1903290"/>
                <a:gd name="connsiteX15" fmla="*/ 80736 w 1658626"/>
                <a:gd name="connsiteY15" fmla="*/ 45755 h 1903290"/>
                <a:gd name="connsiteX16" fmla="*/ 118230 w 1658626"/>
                <a:gd name="connsiteY16" fmla="*/ 44484 h 1903290"/>
                <a:gd name="connsiteX17" fmla="*/ 147145 w 1658626"/>
                <a:gd name="connsiteY17" fmla="*/ 46073 h 1903290"/>
                <a:gd name="connsiteX18" fmla="*/ 228805 w 1658626"/>
                <a:gd name="connsiteY18" fmla="*/ 44802 h 1903290"/>
                <a:gd name="connsiteX19" fmla="*/ 235160 w 1658626"/>
                <a:gd name="connsiteY19" fmla="*/ 46073 h 1903290"/>
                <a:gd name="connsiteX20" fmla="*/ 360987 w 1658626"/>
                <a:gd name="connsiteY20" fmla="*/ 39400 h 1903290"/>
                <a:gd name="connsiteX21" fmla="*/ 380369 w 1658626"/>
                <a:gd name="connsiteY21" fmla="*/ 42896 h 1903290"/>
                <a:gd name="connsiteX22" fmla="*/ 397209 w 1658626"/>
                <a:gd name="connsiteY22" fmla="*/ 45120 h 1903290"/>
                <a:gd name="connsiteX23" fmla="*/ 443600 w 1658626"/>
                <a:gd name="connsiteY23" fmla="*/ 43213 h 1903290"/>
                <a:gd name="connsiteX24" fmla="*/ 523990 w 1658626"/>
                <a:gd name="connsiteY24" fmla="*/ 44167 h 1903290"/>
                <a:gd name="connsiteX25" fmla="*/ 601837 w 1658626"/>
                <a:gd name="connsiteY25" fmla="*/ 45120 h 1903290"/>
                <a:gd name="connsiteX26" fmla="*/ 675871 w 1658626"/>
                <a:gd name="connsiteY26" fmla="*/ 43213 h 1903290"/>
                <a:gd name="connsiteX27" fmla="*/ 678096 w 1658626"/>
                <a:gd name="connsiteY27" fmla="*/ 42578 h 1903290"/>
                <a:gd name="connsiteX28" fmla="*/ 764204 w 1658626"/>
                <a:gd name="connsiteY28" fmla="*/ 47344 h 1903290"/>
                <a:gd name="connsiteX29" fmla="*/ 770559 w 1658626"/>
                <a:gd name="connsiteY29" fmla="*/ 48933 h 1903290"/>
                <a:gd name="connsiteX30" fmla="*/ 895115 w 1658626"/>
                <a:gd name="connsiteY30" fmla="*/ 49250 h 1903290"/>
                <a:gd name="connsiteX31" fmla="*/ 927843 w 1658626"/>
                <a:gd name="connsiteY31" fmla="*/ 53381 h 1903290"/>
                <a:gd name="connsiteX32" fmla="*/ 968196 w 1658626"/>
                <a:gd name="connsiteY32" fmla="*/ 44484 h 1903290"/>
                <a:gd name="connsiteX33" fmla="*/ 1000606 w 1658626"/>
                <a:gd name="connsiteY33" fmla="*/ 43213 h 1903290"/>
                <a:gd name="connsiteX34" fmla="*/ 1031745 w 1658626"/>
                <a:gd name="connsiteY34" fmla="*/ 45120 h 1903290"/>
                <a:gd name="connsiteX35" fmla="*/ 1069875 w 1658626"/>
                <a:gd name="connsiteY35" fmla="*/ 50204 h 1903290"/>
                <a:gd name="connsiteX36" fmla="*/ 1083856 w 1658626"/>
                <a:gd name="connsiteY36" fmla="*/ 33681 h 1903290"/>
                <a:gd name="connsiteX37" fmla="*/ 1088939 w 1658626"/>
                <a:gd name="connsiteY37" fmla="*/ 3495 h 1903290"/>
                <a:gd name="connsiteX38" fmla="*/ 1094659 w 1658626"/>
                <a:gd name="connsiteY38" fmla="*/ 0 h 1903290"/>
                <a:gd name="connsiteX39" fmla="*/ 1101014 w 1658626"/>
                <a:gd name="connsiteY39" fmla="*/ 1589 h 1903290"/>
                <a:gd name="connsiteX40" fmla="*/ 1108322 w 1658626"/>
                <a:gd name="connsiteY40" fmla="*/ 19382 h 1903290"/>
                <a:gd name="connsiteX41" fmla="*/ 1143274 w 1658626"/>
                <a:gd name="connsiteY41" fmla="*/ 45437 h 1903290"/>
                <a:gd name="connsiteX42" fmla="*/ 1228747 w 1658626"/>
                <a:gd name="connsiteY42" fmla="*/ 41942 h 1903290"/>
                <a:gd name="connsiteX43" fmla="*/ 1304052 w 1658626"/>
                <a:gd name="connsiteY43" fmla="*/ 47026 h 1903290"/>
                <a:gd name="connsiteX44" fmla="*/ 1368237 w 1658626"/>
                <a:gd name="connsiteY44" fmla="*/ 39718 h 1903290"/>
                <a:gd name="connsiteX45" fmla="*/ 1383171 w 1658626"/>
                <a:gd name="connsiteY45" fmla="*/ 36541 h 1903290"/>
                <a:gd name="connsiteX46" fmla="*/ 1472457 w 1658626"/>
                <a:gd name="connsiteY46" fmla="*/ 40036 h 1903290"/>
                <a:gd name="connsiteX47" fmla="*/ 1636096 w 1658626"/>
                <a:gd name="connsiteY47" fmla="*/ 50839 h 1903290"/>
                <a:gd name="connsiteX48" fmla="*/ 1655478 w 1658626"/>
                <a:gd name="connsiteY48" fmla="*/ 67997 h 1903290"/>
                <a:gd name="connsiteX49" fmla="*/ 1660880 w 1658626"/>
                <a:gd name="connsiteY49" fmla="*/ 125191 h 1903290"/>
                <a:gd name="connsiteX50" fmla="*/ 1652618 w 1658626"/>
                <a:gd name="connsiteY50" fmla="*/ 249112 h 1903290"/>
                <a:gd name="connsiteX51" fmla="*/ 1641497 w 1658626"/>
                <a:gd name="connsiteY51" fmla="*/ 477570 h 1903290"/>
                <a:gd name="connsiteX52" fmla="*/ 1625928 w 1658626"/>
                <a:gd name="connsiteY52" fmla="*/ 779110 h 1903290"/>
                <a:gd name="connsiteX53" fmla="*/ 1614807 w 1658626"/>
                <a:gd name="connsiteY53" fmla="*/ 1003120 h 1903290"/>
                <a:gd name="connsiteX54" fmla="*/ 1603368 w 1658626"/>
                <a:gd name="connsiteY54" fmla="*/ 1220457 h 1903290"/>
                <a:gd name="connsiteX55" fmla="*/ 1607816 w 1658626"/>
                <a:gd name="connsiteY55" fmla="*/ 1382507 h 1903290"/>
                <a:gd name="connsiteX56" fmla="*/ 1624021 w 1658626"/>
                <a:gd name="connsiteY56" fmla="*/ 1583957 h 1903290"/>
                <a:gd name="connsiteX57" fmla="*/ 1640544 w 1658626"/>
                <a:gd name="connsiteY57" fmla="*/ 1794304 h 1903290"/>
                <a:gd name="connsiteX58" fmla="*/ 1646899 w 1658626"/>
                <a:gd name="connsiteY58" fmla="*/ 1882955 h 1903290"/>
                <a:gd name="connsiteX59" fmla="*/ 1640862 w 1658626"/>
                <a:gd name="connsiteY59" fmla="*/ 1905833 h 19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8626" h="1903290">
                  <a:moveTo>
                    <a:pt x="1640862" y="1905833"/>
                  </a:moveTo>
                  <a:cubicBezTo>
                    <a:pt x="1102602" y="1905833"/>
                    <a:pt x="564661" y="1905833"/>
                    <a:pt x="26402" y="1905833"/>
                  </a:cubicBezTo>
                  <a:cubicBezTo>
                    <a:pt x="16869" y="1898525"/>
                    <a:pt x="16234" y="1888357"/>
                    <a:pt x="16234" y="1877871"/>
                  </a:cubicBezTo>
                  <a:cubicBezTo>
                    <a:pt x="16551" y="1832116"/>
                    <a:pt x="20047" y="1786361"/>
                    <a:pt x="23224" y="1740605"/>
                  </a:cubicBezTo>
                  <a:cubicBezTo>
                    <a:pt x="25766" y="1702794"/>
                    <a:pt x="27355" y="1664982"/>
                    <a:pt x="28308" y="1627488"/>
                  </a:cubicBezTo>
                  <a:cubicBezTo>
                    <a:pt x="31168" y="1511194"/>
                    <a:pt x="40382" y="1395535"/>
                    <a:pt x="43878" y="1279240"/>
                  </a:cubicBezTo>
                  <a:cubicBezTo>
                    <a:pt x="46737" y="1184552"/>
                    <a:pt x="53728" y="1090182"/>
                    <a:pt x="56905" y="995494"/>
                  </a:cubicBezTo>
                  <a:cubicBezTo>
                    <a:pt x="58494" y="943702"/>
                    <a:pt x="65166" y="892227"/>
                    <a:pt x="64849" y="840435"/>
                  </a:cubicBezTo>
                  <a:cubicBezTo>
                    <a:pt x="64531" y="760998"/>
                    <a:pt x="53092" y="682516"/>
                    <a:pt x="46102" y="603715"/>
                  </a:cubicBezTo>
                  <a:cubicBezTo>
                    <a:pt x="39747" y="530634"/>
                    <a:pt x="32439" y="457870"/>
                    <a:pt x="25448" y="384789"/>
                  </a:cubicBezTo>
                  <a:cubicBezTo>
                    <a:pt x="18140" y="313296"/>
                    <a:pt x="9879" y="241804"/>
                    <a:pt x="5748" y="170311"/>
                  </a:cubicBezTo>
                  <a:cubicBezTo>
                    <a:pt x="3206" y="125827"/>
                    <a:pt x="-6326" y="80707"/>
                    <a:pt x="6701" y="35905"/>
                  </a:cubicBezTo>
                  <a:cubicBezTo>
                    <a:pt x="8926" y="27962"/>
                    <a:pt x="10514" y="20018"/>
                    <a:pt x="18458" y="15569"/>
                  </a:cubicBezTo>
                  <a:cubicBezTo>
                    <a:pt x="27037" y="11439"/>
                    <a:pt x="31803" y="16840"/>
                    <a:pt x="33074" y="23513"/>
                  </a:cubicBezTo>
                  <a:cubicBezTo>
                    <a:pt x="36569" y="39718"/>
                    <a:pt x="52457" y="40354"/>
                    <a:pt x="62307" y="48615"/>
                  </a:cubicBezTo>
                  <a:cubicBezTo>
                    <a:pt x="67708" y="53063"/>
                    <a:pt x="75016" y="49886"/>
                    <a:pt x="80736" y="45755"/>
                  </a:cubicBezTo>
                  <a:cubicBezTo>
                    <a:pt x="92810" y="36858"/>
                    <a:pt x="106155" y="37176"/>
                    <a:pt x="118230" y="44484"/>
                  </a:cubicBezTo>
                  <a:cubicBezTo>
                    <a:pt x="128398" y="50521"/>
                    <a:pt x="137294" y="46391"/>
                    <a:pt x="147145" y="46073"/>
                  </a:cubicBezTo>
                  <a:cubicBezTo>
                    <a:pt x="174471" y="45437"/>
                    <a:pt x="201479" y="31139"/>
                    <a:pt x="228805" y="44802"/>
                  </a:cubicBezTo>
                  <a:cubicBezTo>
                    <a:pt x="230711" y="45755"/>
                    <a:pt x="233253" y="46708"/>
                    <a:pt x="235160" y="46073"/>
                  </a:cubicBezTo>
                  <a:cubicBezTo>
                    <a:pt x="276467" y="31774"/>
                    <a:pt x="319362" y="50839"/>
                    <a:pt x="360987" y="39400"/>
                  </a:cubicBezTo>
                  <a:cubicBezTo>
                    <a:pt x="367341" y="37494"/>
                    <a:pt x="374332" y="39718"/>
                    <a:pt x="380369" y="42896"/>
                  </a:cubicBezTo>
                  <a:cubicBezTo>
                    <a:pt x="385771" y="45755"/>
                    <a:pt x="391490" y="47979"/>
                    <a:pt x="397209" y="45120"/>
                  </a:cubicBezTo>
                  <a:cubicBezTo>
                    <a:pt x="412779" y="37176"/>
                    <a:pt x="429302" y="44802"/>
                    <a:pt x="443600" y="43213"/>
                  </a:cubicBezTo>
                  <a:cubicBezTo>
                    <a:pt x="470926" y="39718"/>
                    <a:pt x="497299" y="51792"/>
                    <a:pt x="523990" y="44167"/>
                  </a:cubicBezTo>
                  <a:cubicBezTo>
                    <a:pt x="549727" y="47979"/>
                    <a:pt x="576100" y="45437"/>
                    <a:pt x="601837" y="45120"/>
                  </a:cubicBezTo>
                  <a:cubicBezTo>
                    <a:pt x="626303" y="44802"/>
                    <a:pt x="652041" y="59101"/>
                    <a:pt x="675871" y="43213"/>
                  </a:cubicBezTo>
                  <a:cubicBezTo>
                    <a:pt x="676825" y="42578"/>
                    <a:pt x="677778" y="42578"/>
                    <a:pt x="678096" y="42578"/>
                  </a:cubicBezTo>
                  <a:cubicBezTo>
                    <a:pt x="706375" y="51475"/>
                    <a:pt x="735925" y="36541"/>
                    <a:pt x="764204" y="47344"/>
                  </a:cubicBezTo>
                  <a:cubicBezTo>
                    <a:pt x="766429" y="48297"/>
                    <a:pt x="768653" y="49250"/>
                    <a:pt x="770559" y="48933"/>
                  </a:cubicBezTo>
                  <a:cubicBezTo>
                    <a:pt x="812184" y="40354"/>
                    <a:pt x="853491" y="57830"/>
                    <a:pt x="895115" y="49250"/>
                  </a:cubicBezTo>
                  <a:cubicBezTo>
                    <a:pt x="905919" y="47026"/>
                    <a:pt x="916404" y="54652"/>
                    <a:pt x="927843" y="53381"/>
                  </a:cubicBezTo>
                  <a:cubicBezTo>
                    <a:pt x="940553" y="47026"/>
                    <a:pt x="953580" y="42260"/>
                    <a:pt x="968196" y="44484"/>
                  </a:cubicBezTo>
                  <a:cubicBezTo>
                    <a:pt x="979000" y="47979"/>
                    <a:pt x="988850" y="53381"/>
                    <a:pt x="1000606" y="43213"/>
                  </a:cubicBezTo>
                  <a:cubicBezTo>
                    <a:pt x="1009503" y="35587"/>
                    <a:pt x="1022531" y="37176"/>
                    <a:pt x="1031745" y="45120"/>
                  </a:cubicBezTo>
                  <a:cubicBezTo>
                    <a:pt x="1043820" y="55605"/>
                    <a:pt x="1056847" y="50839"/>
                    <a:pt x="1069875" y="50204"/>
                  </a:cubicBezTo>
                  <a:cubicBezTo>
                    <a:pt x="1080360" y="49568"/>
                    <a:pt x="1083220" y="42896"/>
                    <a:pt x="1083856" y="33681"/>
                  </a:cubicBezTo>
                  <a:cubicBezTo>
                    <a:pt x="1084491" y="23513"/>
                    <a:pt x="1082267" y="12710"/>
                    <a:pt x="1088939" y="3495"/>
                  </a:cubicBezTo>
                  <a:cubicBezTo>
                    <a:pt x="1090528" y="1906"/>
                    <a:pt x="1092435" y="635"/>
                    <a:pt x="1094659" y="0"/>
                  </a:cubicBezTo>
                  <a:cubicBezTo>
                    <a:pt x="1096883" y="0"/>
                    <a:pt x="1099107" y="318"/>
                    <a:pt x="1101014" y="1589"/>
                  </a:cubicBezTo>
                  <a:cubicBezTo>
                    <a:pt x="1106733" y="6037"/>
                    <a:pt x="1107051" y="13028"/>
                    <a:pt x="1108322" y="19382"/>
                  </a:cubicBezTo>
                  <a:cubicBezTo>
                    <a:pt x="1111182" y="34316"/>
                    <a:pt x="1129293" y="48933"/>
                    <a:pt x="1143274" y="45437"/>
                  </a:cubicBezTo>
                  <a:cubicBezTo>
                    <a:pt x="1171553" y="37812"/>
                    <a:pt x="1200468" y="43213"/>
                    <a:pt x="1228747" y="41942"/>
                  </a:cubicBezTo>
                  <a:cubicBezTo>
                    <a:pt x="1253849" y="40989"/>
                    <a:pt x="1278315" y="40036"/>
                    <a:pt x="1304052" y="47026"/>
                  </a:cubicBezTo>
                  <a:cubicBezTo>
                    <a:pt x="1322799" y="52110"/>
                    <a:pt x="1347266" y="46708"/>
                    <a:pt x="1368237" y="39718"/>
                  </a:cubicBezTo>
                  <a:cubicBezTo>
                    <a:pt x="1373003" y="37494"/>
                    <a:pt x="1378405" y="34952"/>
                    <a:pt x="1383171" y="36541"/>
                  </a:cubicBezTo>
                  <a:cubicBezTo>
                    <a:pt x="1412721" y="47979"/>
                    <a:pt x="1442907" y="39400"/>
                    <a:pt x="1472457" y="40036"/>
                  </a:cubicBezTo>
                  <a:cubicBezTo>
                    <a:pt x="1527109" y="41625"/>
                    <a:pt x="1581444" y="49568"/>
                    <a:pt x="1636096" y="50839"/>
                  </a:cubicBezTo>
                  <a:cubicBezTo>
                    <a:pt x="1646581" y="51157"/>
                    <a:pt x="1655796" y="56559"/>
                    <a:pt x="1655478" y="67997"/>
                  </a:cubicBezTo>
                  <a:cubicBezTo>
                    <a:pt x="1655160" y="87380"/>
                    <a:pt x="1661515" y="105809"/>
                    <a:pt x="1660880" y="125191"/>
                  </a:cubicBezTo>
                  <a:cubicBezTo>
                    <a:pt x="1651029" y="165863"/>
                    <a:pt x="1654207" y="207805"/>
                    <a:pt x="1652618" y="249112"/>
                  </a:cubicBezTo>
                  <a:cubicBezTo>
                    <a:pt x="1649759" y="325371"/>
                    <a:pt x="1644675" y="401312"/>
                    <a:pt x="1641497" y="477570"/>
                  </a:cubicBezTo>
                  <a:cubicBezTo>
                    <a:pt x="1637049" y="577978"/>
                    <a:pt x="1630376" y="678703"/>
                    <a:pt x="1625928" y="779110"/>
                  </a:cubicBezTo>
                  <a:cubicBezTo>
                    <a:pt x="1622433" y="853780"/>
                    <a:pt x="1618302" y="928450"/>
                    <a:pt x="1614807" y="1003120"/>
                  </a:cubicBezTo>
                  <a:cubicBezTo>
                    <a:pt x="1611311" y="1075566"/>
                    <a:pt x="1609723" y="1148012"/>
                    <a:pt x="1603368" y="1220457"/>
                  </a:cubicBezTo>
                  <a:cubicBezTo>
                    <a:pt x="1598602" y="1274474"/>
                    <a:pt x="1603050" y="1328491"/>
                    <a:pt x="1607816" y="1382507"/>
                  </a:cubicBezTo>
                  <a:cubicBezTo>
                    <a:pt x="1613853" y="1449551"/>
                    <a:pt x="1619255" y="1516595"/>
                    <a:pt x="1624021" y="1583957"/>
                  </a:cubicBezTo>
                  <a:cubicBezTo>
                    <a:pt x="1628787" y="1654179"/>
                    <a:pt x="1636731" y="1724083"/>
                    <a:pt x="1640544" y="1794304"/>
                  </a:cubicBezTo>
                  <a:cubicBezTo>
                    <a:pt x="1642133" y="1823855"/>
                    <a:pt x="1646899" y="1853087"/>
                    <a:pt x="1646899" y="1882955"/>
                  </a:cubicBezTo>
                  <a:cubicBezTo>
                    <a:pt x="1646581" y="1891216"/>
                    <a:pt x="1647534" y="1899478"/>
                    <a:pt x="1640862" y="1905833"/>
                  </a:cubicBezTo>
                  <a:close/>
                </a:path>
              </a:pathLst>
            </a:custGeom>
            <a:solidFill>
              <a:srgbClr val="D7AD85"/>
            </a:solidFill>
            <a:ln w="3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923A9A4-237A-4B5F-9AA3-66F184C290DA}"/>
                </a:ext>
              </a:extLst>
            </p:cNvPr>
            <p:cNvGrpSpPr/>
            <p:nvPr/>
          </p:nvGrpSpPr>
          <p:grpSpPr>
            <a:xfrm>
              <a:off x="6156390" y="4693007"/>
              <a:ext cx="2395176" cy="1130056"/>
              <a:chOff x="9393601" y="2578331"/>
              <a:chExt cx="1713698" cy="808531"/>
            </a:xfrm>
          </p:grpSpPr>
          <p:sp>
            <p:nvSpPr>
              <p:cNvPr id="135" name="Freeform: Shape 144">
                <a:extLst>
                  <a:ext uri="{FF2B5EF4-FFF2-40B4-BE49-F238E27FC236}">
                    <a16:creationId xmlns="" xmlns:a16="http://schemas.microsoft.com/office/drawing/2014/main" id="{9284C576-72C6-4FDB-868F-E766C8D33632}"/>
                  </a:ext>
                </a:extLst>
              </p:cNvPr>
              <p:cNvSpPr/>
              <p:nvPr/>
            </p:nvSpPr>
            <p:spPr>
              <a:xfrm>
                <a:off x="9393601" y="2578331"/>
                <a:ext cx="1713698" cy="808531"/>
              </a:xfrm>
              <a:custGeom>
                <a:avLst/>
                <a:gdLst>
                  <a:gd name="connsiteX0" fmla="*/ 0 w 1522173"/>
                  <a:gd name="connsiteY0" fmla="*/ 0 h 718168"/>
                  <a:gd name="connsiteX1" fmla="*/ 762231 w 1522173"/>
                  <a:gd name="connsiteY1" fmla="*/ 720172 h 718168"/>
                  <a:gd name="connsiteX2" fmla="*/ 1524463 w 1522173"/>
                  <a:gd name="connsiteY2" fmla="*/ 0 h 718168"/>
                  <a:gd name="connsiteX3" fmla="*/ 0 w 1522173"/>
                  <a:gd name="connsiteY3" fmla="*/ 0 h 71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173" h="718168">
                    <a:moveTo>
                      <a:pt x="0" y="0"/>
                    </a:moveTo>
                    <a:cubicBezTo>
                      <a:pt x="22604" y="401431"/>
                      <a:pt x="355079" y="720172"/>
                      <a:pt x="762231" y="720172"/>
                    </a:cubicBezTo>
                    <a:cubicBezTo>
                      <a:pt x="1169384" y="720172"/>
                      <a:pt x="1501859" y="401431"/>
                      <a:pt x="15244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B877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45">
                <a:extLst>
                  <a:ext uri="{FF2B5EF4-FFF2-40B4-BE49-F238E27FC236}">
                    <a16:creationId xmlns="" xmlns:a16="http://schemas.microsoft.com/office/drawing/2014/main" id="{31BAA716-6F43-46C3-A5F2-9DAB6D1108BB}"/>
                  </a:ext>
                </a:extLst>
              </p:cNvPr>
              <p:cNvSpPr/>
              <p:nvPr/>
            </p:nvSpPr>
            <p:spPr>
              <a:xfrm>
                <a:off x="9482828" y="2578331"/>
                <a:ext cx="1536529" cy="715115"/>
              </a:xfrm>
              <a:custGeom>
                <a:avLst/>
                <a:gdLst>
                  <a:gd name="connsiteX0" fmla="*/ 0 w 1364806"/>
                  <a:gd name="connsiteY0" fmla="*/ 0 h 635193"/>
                  <a:gd name="connsiteX1" fmla="*/ 682975 w 1364806"/>
                  <a:gd name="connsiteY1" fmla="*/ 636338 h 635193"/>
                  <a:gd name="connsiteX2" fmla="*/ 1365951 w 1364806"/>
                  <a:gd name="connsiteY2" fmla="*/ 0 h 635193"/>
                  <a:gd name="connsiteX3" fmla="*/ 0 w 1364806"/>
                  <a:gd name="connsiteY3" fmla="*/ 0 h 6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4806" h="635193">
                    <a:moveTo>
                      <a:pt x="0" y="0"/>
                    </a:moveTo>
                    <a:cubicBezTo>
                      <a:pt x="24893" y="355651"/>
                      <a:pt x="321030" y="636338"/>
                      <a:pt x="682975" y="636338"/>
                    </a:cubicBezTo>
                    <a:cubicBezTo>
                      <a:pt x="1044921" y="636338"/>
                      <a:pt x="1341058" y="355651"/>
                      <a:pt x="13659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6D3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46">
                <a:extLst>
                  <a:ext uri="{FF2B5EF4-FFF2-40B4-BE49-F238E27FC236}">
                    <a16:creationId xmlns="" xmlns:a16="http://schemas.microsoft.com/office/drawing/2014/main" id="{E4FC7901-898D-4558-9F2A-CE2558679472}"/>
                  </a:ext>
                </a:extLst>
              </p:cNvPr>
              <p:cNvSpPr/>
              <p:nvPr/>
            </p:nvSpPr>
            <p:spPr>
              <a:xfrm>
                <a:off x="9512141" y="2578331"/>
                <a:ext cx="1475326" cy="682903"/>
              </a:xfrm>
              <a:custGeom>
                <a:avLst/>
                <a:gdLst>
                  <a:gd name="connsiteX0" fmla="*/ 655794 w 1310442"/>
                  <a:gd name="connsiteY0" fmla="*/ 609156 h 606580"/>
                  <a:gd name="connsiteX1" fmla="*/ 1311873 w 1310442"/>
                  <a:gd name="connsiteY1" fmla="*/ 0 h 606580"/>
                  <a:gd name="connsiteX2" fmla="*/ 0 w 1310442"/>
                  <a:gd name="connsiteY2" fmla="*/ 0 h 606580"/>
                  <a:gd name="connsiteX3" fmla="*/ 655794 w 1310442"/>
                  <a:gd name="connsiteY3" fmla="*/ 60915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442" h="606580">
                    <a:moveTo>
                      <a:pt x="655794" y="609156"/>
                    </a:moveTo>
                    <a:cubicBezTo>
                      <a:pt x="1002575" y="609156"/>
                      <a:pt x="1286695" y="340773"/>
                      <a:pt x="1311873" y="0"/>
                    </a:cubicBezTo>
                    <a:cubicBezTo>
                      <a:pt x="874678" y="0"/>
                      <a:pt x="437196" y="0"/>
                      <a:pt x="0" y="0"/>
                    </a:cubicBezTo>
                    <a:cubicBezTo>
                      <a:pt x="24893" y="340773"/>
                      <a:pt x="309013" y="609156"/>
                      <a:pt x="655794" y="60915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47">
                <a:extLst>
                  <a:ext uri="{FF2B5EF4-FFF2-40B4-BE49-F238E27FC236}">
                    <a16:creationId xmlns="" xmlns:a16="http://schemas.microsoft.com/office/drawing/2014/main" id="{287821E4-B84F-4AE1-8D76-8898352F9FD2}"/>
                  </a:ext>
                </a:extLst>
              </p:cNvPr>
              <p:cNvSpPr/>
              <p:nvPr/>
            </p:nvSpPr>
            <p:spPr>
              <a:xfrm>
                <a:off x="10002414" y="2578626"/>
                <a:ext cx="985698" cy="682903"/>
              </a:xfrm>
              <a:custGeom>
                <a:avLst/>
                <a:gdLst>
                  <a:gd name="connsiteX0" fmla="*/ 545922 w 875536"/>
                  <a:gd name="connsiteY0" fmla="*/ 286 h 606580"/>
                  <a:gd name="connsiteX1" fmla="*/ 0 w 875536"/>
                  <a:gd name="connsiteY1" fmla="*/ 571388 h 606580"/>
                  <a:gd name="connsiteX2" fmla="*/ 220601 w 875536"/>
                  <a:gd name="connsiteY2" fmla="*/ 609156 h 606580"/>
                  <a:gd name="connsiteX3" fmla="*/ 876681 w 875536"/>
                  <a:gd name="connsiteY3" fmla="*/ 0 h 606580"/>
                  <a:gd name="connsiteX4" fmla="*/ 545922 w 875536"/>
                  <a:gd name="connsiteY4" fmla="*/ 28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36" h="606580">
                    <a:moveTo>
                      <a:pt x="545922" y="286"/>
                    </a:moveTo>
                    <a:cubicBezTo>
                      <a:pt x="511588" y="291559"/>
                      <a:pt x="286981" y="524464"/>
                      <a:pt x="0" y="571388"/>
                    </a:cubicBezTo>
                    <a:cubicBezTo>
                      <a:pt x="68956" y="595994"/>
                      <a:pt x="143061" y="609156"/>
                      <a:pt x="220601" y="609156"/>
                    </a:cubicBezTo>
                    <a:cubicBezTo>
                      <a:pt x="567382" y="609156"/>
                      <a:pt x="851502" y="340773"/>
                      <a:pt x="876681" y="0"/>
                    </a:cubicBezTo>
                    <a:cubicBezTo>
                      <a:pt x="766237" y="286"/>
                      <a:pt x="656080" y="286"/>
                      <a:pt x="545922" y="286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48">
                <a:extLst>
                  <a:ext uri="{FF2B5EF4-FFF2-40B4-BE49-F238E27FC236}">
                    <a16:creationId xmlns="" xmlns:a16="http://schemas.microsoft.com/office/drawing/2014/main" id="{2B1590AC-D29E-4509-BCE0-07B687B62D7F}"/>
                  </a:ext>
                </a:extLst>
              </p:cNvPr>
              <p:cNvSpPr/>
              <p:nvPr/>
            </p:nvSpPr>
            <p:spPr>
              <a:xfrm>
                <a:off x="9892391" y="2646049"/>
                <a:ext cx="25770" cy="57982"/>
              </a:xfrm>
              <a:custGeom>
                <a:avLst/>
                <a:gdLst>
                  <a:gd name="connsiteX0" fmla="*/ 23049 w 22889"/>
                  <a:gd name="connsiteY0" fmla="*/ 25755 h 51502"/>
                  <a:gd name="connsiteX1" fmla="*/ 11317 w 22889"/>
                  <a:gd name="connsiteY1" fmla="*/ 52650 h 51502"/>
                  <a:gd name="connsiteX2" fmla="*/ 159 w 22889"/>
                  <a:gd name="connsiteY2" fmla="*/ 26041 h 51502"/>
                  <a:gd name="connsiteX3" fmla="*/ 10745 w 22889"/>
                  <a:gd name="connsiteY3" fmla="*/ 4 h 51502"/>
                  <a:gd name="connsiteX4" fmla="*/ 23049 w 22889"/>
                  <a:gd name="connsiteY4" fmla="*/ 25755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9" h="51502">
                    <a:moveTo>
                      <a:pt x="23049" y="25755"/>
                    </a:moveTo>
                    <a:cubicBezTo>
                      <a:pt x="20187" y="36341"/>
                      <a:pt x="23049" y="52650"/>
                      <a:pt x="11317" y="52650"/>
                    </a:cubicBezTo>
                    <a:cubicBezTo>
                      <a:pt x="-1272" y="52650"/>
                      <a:pt x="-127" y="36341"/>
                      <a:pt x="159" y="26041"/>
                    </a:cubicBezTo>
                    <a:cubicBezTo>
                      <a:pt x="159" y="16026"/>
                      <a:pt x="-700" y="4"/>
                      <a:pt x="10745" y="4"/>
                    </a:cubicBezTo>
                    <a:cubicBezTo>
                      <a:pt x="23621" y="-283"/>
                      <a:pt x="19615" y="16599"/>
                      <a:pt x="23049" y="25755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49">
                <a:extLst>
                  <a:ext uri="{FF2B5EF4-FFF2-40B4-BE49-F238E27FC236}">
                    <a16:creationId xmlns="" xmlns:a16="http://schemas.microsoft.com/office/drawing/2014/main" id="{0590A5FF-4BF2-487F-8A7A-99FA2F8996D7}"/>
                  </a:ext>
                </a:extLst>
              </p:cNvPr>
              <p:cNvSpPr/>
              <p:nvPr/>
            </p:nvSpPr>
            <p:spPr>
              <a:xfrm>
                <a:off x="10591352" y="2644122"/>
                <a:ext cx="22549" cy="57982"/>
              </a:xfrm>
              <a:custGeom>
                <a:avLst/>
                <a:gdLst>
                  <a:gd name="connsiteX0" fmla="*/ 22233 w 20028"/>
                  <a:gd name="connsiteY0" fmla="*/ 32046 h 51502"/>
                  <a:gd name="connsiteX1" fmla="*/ 11647 w 20028"/>
                  <a:gd name="connsiteY1" fmla="*/ 54077 h 51502"/>
                  <a:gd name="connsiteX2" fmla="*/ 202 w 20028"/>
                  <a:gd name="connsiteY2" fmla="*/ 28612 h 51502"/>
                  <a:gd name="connsiteX3" fmla="*/ 3921 w 20028"/>
                  <a:gd name="connsiteY3" fmla="*/ 7725 h 51502"/>
                  <a:gd name="connsiteX4" fmla="*/ 11360 w 20028"/>
                  <a:gd name="connsiteY4" fmla="*/ 0 h 51502"/>
                  <a:gd name="connsiteX5" fmla="*/ 19086 w 20028"/>
                  <a:gd name="connsiteY5" fmla="*/ 7153 h 51502"/>
                  <a:gd name="connsiteX6" fmla="*/ 22233 w 20028"/>
                  <a:gd name="connsiteY6" fmla="*/ 3204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33" y="32046"/>
                    </a:moveTo>
                    <a:cubicBezTo>
                      <a:pt x="21089" y="38340"/>
                      <a:pt x="23091" y="54077"/>
                      <a:pt x="11647" y="54077"/>
                    </a:cubicBezTo>
                    <a:cubicBezTo>
                      <a:pt x="-85" y="54363"/>
                      <a:pt x="1346" y="38627"/>
                      <a:pt x="202" y="28612"/>
                    </a:cubicBezTo>
                    <a:cubicBezTo>
                      <a:pt x="-657" y="21459"/>
                      <a:pt x="1346" y="14306"/>
                      <a:pt x="3921" y="7725"/>
                    </a:cubicBezTo>
                    <a:cubicBezTo>
                      <a:pt x="5352" y="4292"/>
                      <a:pt x="6783" y="286"/>
                      <a:pt x="11360" y="0"/>
                    </a:cubicBezTo>
                    <a:cubicBezTo>
                      <a:pt x="15938" y="0"/>
                      <a:pt x="17655" y="3720"/>
                      <a:pt x="19086" y="7153"/>
                    </a:cubicBezTo>
                    <a:cubicBezTo>
                      <a:pt x="21947" y="14020"/>
                      <a:pt x="22805" y="21173"/>
                      <a:pt x="22233" y="3204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50">
                <a:extLst>
                  <a:ext uri="{FF2B5EF4-FFF2-40B4-BE49-F238E27FC236}">
                    <a16:creationId xmlns="" xmlns:a16="http://schemas.microsoft.com/office/drawing/2014/main" id="{C210A0CE-5236-42BF-9728-3676975002FA}"/>
                  </a:ext>
                </a:extLst>
              </p:cNvPr>
              <p:cNvSpPr/>
              <p:nvPr/>
            </p:nvSpPr>
            <p:spPr>
              <a:xfrm>
                <a:off x="10265348" y="2664401"/>
                <a:ext cx="25770" cy="61203"/>
              </a:xfrm>
              <a:custGeom>
                <a:avLst/>
                <a:gdLst>
                  <a:gd name="connsiteX0" fmla="*/ 23390 w 22889"/>
                  <a:gd name="connsiteY0" fmla="*/ 27481 h 54363"/>
                  <a:gd name="connsiteX1" fmla="*/ 20815 w 22889"/>
                  <a:gd name="connsiteY1" fmla="*/ 40928 h 54363"/>
                  <a:gd name="connsiteX2" fmla="*/ 11087 w 22889"/>
                  <a:gd name="connsiteY2" fmla="*/ 54376 h 54363"/>
                  <a:gd name="connsiteX3" fmla="*/ 1931 w 22889"/>
                  <a:gd name="connsiteY3" fmla="*/ 41787 h 54363"/>
                  <a:gd name="connsiteX4" fmla="*/ 3361 w 22889"/>
                  <a:gd name="connsiteY4" fmla="*/ 8310 h 54363"/>
                  <a:gd name="connsiteX5" fmla="*/ 11659 w 22889"/>
                  <a:gd name="connsiteY5" fmla="*/ 13 h 54363"/>
                  <a:gd name="connsiteX6" fmla="*/ 19670 w 22889"/>
                  <a:gd name="connsiteY6" fmla="*/ 8883 h 54363"/>
                  <a:gd name="connsiteX7" fmla="*/ 23390 w 22889"/>
                  <a:gd name="connsiteY7" fmla="*/ 27481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390" y="27481"/>
                    </a:moveTo>
                    <a:cubicBezTo>
                      <a:pt x="22532" y="32631"/>
                      <a:pt x="21959" y="36923"/>
                      <a:pt x="20815" y="40928"/>
                    </a:cubicBezTo>
                    <a:cubicBezTo>
                      <a:pt x="19384" y="46937"/>
                      <a:pt x="18812" y="54662"/>
                      <a:pt x="11087" y="54376"/>
                    </a:cubicBezTo>
                    <a:cubicBezTo>
                      <a:pt x="4506" y="54376"/>
                      <a:pt x="3361" y="46937"/>
                      <a:pt x="1931" y="41787"/>
                    </a:cubicBezTo>
                    <a:cubicBezTo>
                      <a:pt x="-1217" y="30628"/>
                      <a:pt x="-358" y="19469"/>
                      <a:pt x="3361" y="8310"/>
                    </a:cubicBezTo>
                    <a:cubicBezTo>
                      <a:pt x="4506" y="4305"/>
                      <a:pt x="6222" y="-273"/>
                      <a:pt x="11659" y="13"/>
                    </a:cubicBezTo>
                    <a:cubicBezTo>
                      <a:pt x="16809" y="299"/>
                      <a:pt x="18526" y="4877"/>
                      <a:pt x="19670" y="8883"/>
                    </a:cubicBezTo>
                    <a:cubicBezTo>
                      <a:pt x="21387" y="15177"/>
                      <a:pt x="22245" y="21758"/>
                      <a:pt x="23390" y="27481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51">
                <a:extLst>
                  <a:ext uri="{FF2B5EF4-FFF2-40B4-BE49-F238E27FC236}">
                    <a16:creationId xmlns="" xmlns:a16="http://schemas.microsoft.com/office/drawing/2014/main" id="{81C224D3-2B60-4BF3-9A21-1EFE506DAFC7}"/>
                  </a:ext>
                </a:extLst>
              </p:cNvPr>
              <p:cNvSpPr/>
              <p:nvPr/>
            </p:nvSpPr>
            <p:spPr>
              <a:xfrm>
                <a:off x="10075154" y="2805810"/>
                <a:ext cx="25770" cy="61203"/>
              </a:xfrm>
              <a:custGeom>
                <a:avLst/>
                <a:gdLst>
                  <a:gd name="connsiteX0" fmla="*/ 22943 w 22889"/>
                  <a:gd name="connsiteY0" fmla="*/ 29486 h 54363"/>
                  <a:gd name="connsiteX1" fmla="*/ 21226 w 22889"/>
                  <a:gd name="connsiteY1" fmla="*/ 40073 h 54363"/>
                  <a:gd name="connsiteX2" fmla="*/ 10926 w 22889"/>
                  <a:gd name="connsiteY2" fmla="*/ 54665 h 54363"/>
                  <a:gd name="connsiteX3" fmla="*/ 1198 w 22889"/>
                  <a:gd name="connsiteY3" fmla="*/ 38928 h 54363"/>
                  <a:gd name="connsiteX4" fmla="*/ 3773 w 22889"/>
                  <a:gd name="connsiteY4" fmla="*/ 6882 h 54363"/>
                  <a:gd name="connsiteX5" fmla="*/ 11784 w 22889"/>
                  <a:gd name="connsiteY5" fmla="*/ 16 h 54363"/>
                  <a:gd name="connsiteX6" fmla="*/ 18651 w 22889"/>
                  <a:gd name="connsiteY6" fmla="*/ 6596 h 54363"/>
                  <a:gd name="connsiteX7" fmla="*/ 22943 w 22889"/>
                  <a:gd name="connsiteY7" fmla="*/ 2948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2943" y="29486"/>
                    </a:moveTo>
                    <a:cubicBezTo>
                      <a:pt x="22657" y="31775"/>
                      <a:pt x="22371" y="36067"/>
                      <a:pt x="21226" y="40073"/>
                    </a:cubicBezTo>
                    <a:cubicBezTo>
                      <a:pt x="19509" y="46081"/>
                      <a:pt x="19223" y="55237"/>
                      <a:pt x="10926" y="54665"/>
                    </a:cubicBezTo>
                    <a:cubicBezTo>
                      <a:pt x="3200" y="54093"/>
                      <a:pt x="2342" y="45223"/>
                      <a:pt x="1198" y="38928"/>
                    </a:cubicBezTo>
                    <a:cubicBezTo>
                      <a:pt x="-805" y="28056"/>
                      <a:pt x="-519" y="17183"/>
                      <a:pt x="3773" y="6882"/>
                    </a:cubicBezTo>
                    <a:cubicBezTo>
                      <a:pt x="5203" y="3449"/>
                      <a:pt x="6920" y="-271"/>
                      <a:pt x="11784" y="16"/>
                    </a:cubicBezTo>
                    <a:cubicBezTo>
                      <a:pt x="15504" y="302"/>
                      <a:pt x="17220" y="3449"/>
                      <a:pt x="18651" y="6596"/>
                    </a:cubicBezTo>
                    <a:cubicBezTo>
                      <a:pt x="21226" y="13463"/>
                      <a:pt x="22657" y="20330"/>
                      <a:pt x="22943" y="29486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52">
                <a:extLst>
                  <a:ext uri="{FF2B5EF4-FFF2-40B4-BE49-F238E27FC236}">
                    <a16:creationId xmlns="" xmlns:a16="http://schemas.microsoft.com/office/drawing/2014/main" id="{06203981-DF39-48E8-ACDB-CE8398B48D12}"/>
                  </a:ext>
                </a:extLst>
              </p:cNvPr>
              <p:cNvSpPr/>
              <p:nvPr/>
            </p:nvSpPr>
            <p:spPr>
              <a:xfrm>
                <a:off x="10329651" y="2927572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638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53">
                <a:extLst>
                  <a:ext uri="{FF2B5EF4-FFF2-40B4-BE49-F238E27FC236}">
                    <a16:creationId xmlns="" xmlns:a16="http://schemas.microsoft.com/office/drawing/2014/main" id="{AC08DBF5-5942-4506-A59E-9335236FB761}"/>
                  </a:ext>
                </a:extLst>
              </p:cNvPr>
              <p:cNvSpPr/>
              <p:nvPr/>
            </p:nvSpPr>
            <p:spPr>
              <a:xfrm>
                <a:off x="9670736" y="2697249"/>
                <a:ext cx="22549" cy="57982"/>
              </a:xfrm>
              <a:custGeom>
                <a:avLst/>
                <a:gdLst>
                  <a:gd name="connsiteX0" fmla="*/ 22220 w 20028"/>
                  <a:gd name="connsiteY0" fmla="*/ 30636 h 51502"/>
                  <a:gd name="connsiteX1" fmla="*/ 12206 w 20028"/>
                  <a:gd name="connsiteY1" fmla="*/ 53240 h 51502"/>
                  <a:gd name="connsiteX2" fmla="*/ 189 w 20028"/>
                  <a:gd name="connsiteY2" fmla="*/ 26916 h 51502"/>
                  <a:gd name="connsiteX3" fmla="*/ 1047 w 20028"/>
                  <a:gd name="connsiteY3" fmla="*/ 18619 h 51502"/>
                  <a:gd name="connsiteX4" fmla="*/ 12206 w 20028"/>
                  <a:gd name="connsiteY4" fmla="*/ 21 h 51502"/>
                  <a:gd name="connsiteX5" fmla="*/ 22220 w 20028"/>
                  <a:gd name="connsiteY5" fmla="*/ 19763 h 51502"/>
                  <a:gd name="connsiteX6" fmla="*/ 22220 w 20028"/>
                  <a:gd name="connsiteY6" fmla="*/ 3063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20" y="30636"/>
                    </a:moveTo>
                    <a:cubicBezTo>
                      <a:pt x="21648" y="36931"/>
                      <a:pt x="23079" y="52953"/>
                      <a:pt x="12206" y="53240"/>
                    </a:cubicBezTo>
                    <a:cubicBezTo>
                      <a:pt x="-956" y="53526"/>
                      <a:pt x="2478" y="36644"/>
                      <a:pt x="189" y="26916"/>
                    </a:cubicBezTo>
                    <a:cubicBezTo>
                      <a:pt x="-384" y="24341"/>
                      <a:pt x="475" y="21194"/>
                      <a:pt x="1047" y="18619"/>
                    </a:cubicBezTo>
                    <a:cubicBezTo>
                      <a:pt x="2764" y="10893"/>
                      <a:pt x="2478" y="-552"/>
                      <a:pt x="12206" y="21"/>
                    </a:cubicBezTo>
                    <a:cubicBezTo>
                      <a:pt x="21076" y="593"/>
                      <a:pt x="21362" y="11752"/>
                      <a:pt x="22220" y="19763"/>
                    </a:cubicBezTo>
                    <a:cubicBezTo>
                      <a:pt x="22506" y="21766"/>
                      <a:pt x="22220" y="24341"/>
                      <a:pt x="22220" y="3063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54">
                <a:extLst>
                  <a:ext uri="{FF2B5EF4-FFF2-40B4-BE49-F238E27FC236}">
                    <a16:creationId xmlns="" xmlns:a16="http://schemas.microsoft.com/office/drawing/2014/main" id="{04173491-84C8-4262-89BC-E526783A0129}"/>
                  </a:ext>
                </a:extLst>
              </p:cNvPr>
              <p:cNvSpPr/>
              <p:nvPr/>
            </p:nvSpPr>
            <p:spPr>
              <a:xfrm>
                <a:off x="9826876" y="2896333"/>
                <a:ext cx="22549" cy="61203"/>
              </a:xfrm>
              <a:custGeom>
                <a:avLst/>
                <a:gdLst>
                  <a:gd name="connsiteX0" fmla="*/ 21442 w 20028"/>
                  <a:gd name="connsiteY0" fmla="*/ 25760 h 54363"/>
                  <a:gd name="connsiteX1" fmla="*/ 20870 w 20028"/>
                  <a:gd name="connsiteY1" fmla="*/ 36633 h 54363"/>
                  <a:gd name="connsiteX2" fmla="*/ 10570 w 20028"/>
                  <a:gd name="connsiteY2" fmla="*/ 54372 h 54363"/>
                  <a:gd name="connsiteX3" fmla="*/ 842 w 20028"/>
                  <a:gd name="connsiteY3" fmla="*/ 37491 h 54363"/>
                  <a:gd name="connsiteX4" fmla="*/ 1986 w 20028"/>
                  <a:gd name="connsiteY4" fmla="*/ 10596 h 54363"/>
                  <a:gd name="connsiteX5" fmla="*/ 10284 w 20028"/>
                  <a:gd name="connsiteY5" fmla="*/ 9 h 54363"/>
                  <a:gd name="connsiteX6" fmla="*/ 19726 w 20028"/>
                  <a:gd name="connsiteY6" fmla="*/ 11168 h 54363"/>
                  <a:gd name="connsiteX7" fmla="*/ 21442 w 20028"/>
                  <a:gd name="connsiteY7" fmla="*/ 2576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1442" y="25760"/>
                    </a:moveTo>
                    <a:cubicBezTo>
                      <a:pt x="21156" y="30910"/>
                      <a:pt x="21156" y="33772"/>
                      <a:pt x="20870" y="36633"/>
                    </a:cubicBezTo>
                    <a:cubicBezTo>
                      <a:pt x="19726" y="44072"/>
                      <a:pt x="19726" y="54372"/>
                      <a:pt x="10570" y="54372"/>
                    </a:cubicBezTo>
                    <a:cubicBezTo>
                      <a:pt x="2558" y="54372"/>
                      <a:pt x="1700" y="44358"/>
                      <a:pt x="842" y="37491"/>
                    </a:cubicBezTo>
                    <a:cubicBezTo>
                      <a:pt x="-303" y="28621"/>
                      <a:pt x="-589" y="19465"/>
                      <a:pt x="1986" y="10596"/>
                    </a:cubicBezTo>
                    <a:cubicBezTo>
                      <a:pt x="3417" y="6018"/>
                      <a:pt x="4847" y="295"/>
                      <a:pt x="10284" y="9"/>
                    </a:cubicBezTo>
                    <a:cubicBezTo>
                      <a:pt x="16578" y="-277"/>
                      <a:pt x="18295" y="6304"/>
                      <a:pt x="19726" y="11168"/>
                    </a:cubicBezTo>
                    <a:cubicBezTo>
                      <a:pt x="21156" y="16318"/>
                      <a:pt x="21156" y="22041"/>
                      <a:pt x="21442" y="2576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55">
                <a:extLst>
                  <a:ext uri="{FF2B5EF4-FFF2-40B4-BE49-F238E27FC236}">
                    <a16:creationId xmlns="" xmlns:a16="http://schemas.microsoft.com/office/drawing/2014/main" id="{A83ABEFE-8DDE-4760-B8FC-9B354C78AD64}"/>
                  </a:ext>
                </a:extLst>
              </p:cNvPr>
              <p:cNvSpPr/>
              <p:nvPr/>
            </p:nvSpPr>
            <p:spPr>
              <a:xfrm>
                <a:off x="10851887" y="2792923"/>
                <a:ext cx="22549" cy="61203"/>
              </a:xfrm>
              <a:custGeom>
                <a:avLst/>
                <a:gdLst>
                  <a:gd name="connsiteX0" fmla="*/ 22574 w 20028"/>
                  <a:gd name="connsiteY0" fmla="*/ 26626 h 54363"/>
                  <a:gd name="connsiteX1" fmla="*/ 19141 w 20028"/>
                  <a:gd name="connsiteY1" fmla="*/ 47513 h 54363"/>
                  <a:gd name="connsiteX2" fmla="*/ 11416 w 20028"/>
                  <a:gd name="connsiteY2" fmla="*/ 54666 h 54363"/>
                  <a:gd name="connsiteX3" fmla="*/ 3690 w 20028"/>
                  <a:gd name="connsiteY3" fmla="*/ 47227 h 54363"/>
                  <a:gd name="connsiteX4" fmla="*/ 4263 w 20028"/>
                  <a:gd name="connsiteY4" fmla="*/ 6884 h 54363"/>
                  <a:gd name="connsiteX5" fmla="*/ 10843 w 20028"/>
                  <a:gd name="connsiteY5" fmla="*/ 17 h 54363"/>
                  <a:gd name="connsiteX6" fmla="*/ 18855 w 20028"/>
                  <a:gd name="connsiteY6" fmla="*/ 6884 h 54363"/>
                  <a:gd name="connsiteX7" fmla="*/ 22574 w 20028"/>
                  <a:gd name="connsiteY7" fmla="*/ 2662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2574" y="26626"/>
                    </a:moveTo>
                    <a:cubicBezTo>
                      <a:pt x="23147" y="33779"/>
                      <a:pt x="21144" y="40932"/>
                      <a:pt x="19141" y="47513"/>
                    </a:cubicBezTo>
                    <a:cubicBezTo>
                      <a:pt x="17996" y="50947"/>
                      <a:pt x="15994" y="54952"/>
                      <a:pt x="11416" y="54666"/>
                    </a:cubicBezTo>
                    <a:cubicBezTo>
                      <a:pt x="6838" y="54666"/>
                      <a:pt x="5121" y="50660"/>
                      <a:pt x="3690" y="47227"/>
                    </a:cubicBezTo>
                    <a:cubicBezTo>
                      <a:pt x="-1460" y="33779"/>
                      <a:pt x="-1174" y="20045"/>
                      <a:pt x="4263" y="6884"/>
                    </a:cubicBezTo>
                    <a:cubicBezTo>
                      <a:pt x="5407" y="3736"/>
                      <a:pt x="6838" y="303"/>
                      <a:pt x="10843" y="17"/>
                    </a:cubicBezTo>
                    <a:cubicBezTo>
                      <a:pt x="15421" y="-269"/>
                      <a:pt x="17424" y="3164"/>
                      <a:pt x="18855" y="6884"/>
                    </a:cubicBezTo>
                    <a:cubicBezTo>
                      <a:pt x="21144" y="13464"/>
                      <a:pt x="23147" y="19759"/>
                      <a:pt x="22574" y="2662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56">
                <a:extLst>
                  <a:ext uri="{FF2B5EF4-FFF2-40B4-BE49-F238E27FC236}">
                    <a16:creationId xmlns="" xmlns:a16="http://schemas.microsoft.com/office/drawing/2014/main" id="{0E6B94C6-A245-4AA3-97E9-BD350FB1FEAC}"/>
                  </a:ext>
                </a:extLst>
              </p:cNvPr>
              <p:cNvSpPr/>
              <p:nvPr/>
            </p:nvSpPr>
            <p:spPr>
              <a:xfrm>
                <a:off x="10658580" y="3029396"/>
                <a:ext cx="22549" cy="57982"/>
              </a:xfrm>
              <a:custGeom>
                <a:avLst/>
                <a:gdLst>
                  <a:gd name="connsiteX0" fmla="*/ 0 w 20028"/>
                  <a:gd name="connsiteY0" fmla="*/ 25453 h 51502"/>
                  <a:gd name="connsiteX1" fmla="*/ 10300 w 20028"/>
                  <a:gd name="connsiteY1" fmla="*/ 274 h 51502"/>
                  <a:gd name="connsiteX2" fmla="*/ 22031 w 20028"/>
                  <a:gd name="connsiteY2" fmla="*/ 28887 h 51502"/>
                  <a:gd name="connsiteX3" fmla="*/ 10586 w 20028"/>
                  <a:gd name="connsiteY3" fmla="*/ 54065 h 51502"/>
                  <a:gd name="connsiteX4" fmla="*/ 0 w 20028"/>
                  <a:gd name="connsiteY4" fmla="*/ 25453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8" h="51502">
                    <a:moveTo>
                      <a:pt x="0" y="25453"/>
                    </a:moveTo>
                    <a:cubicBezTo>
                      <a:pt x="1144" y="17442"/>
                      <a:pt x="-1717" y="5138"/>
                      <a:pt x="10300" y="274"/>
                    </a:cubicBezTo>
                    <a:cubicBezTo>
                      <a:pt x="16595" y="-2301"/>
                      <a:pt x="24034" y="13722"/>
                      <a:pt x="22031" y="28887"/>
                    </a:cubicBezTo>
                    <a:cubicBezTo>
                      <a:pt x="20887" y="38042"/>
                      <a:pt x="23176" y="50346"/>
                      <a:pt x="10586" y="54065"/>
                    </a:cubicBezTo>
                    <a:cubicBezTo>
                      <a:pt x="5150" y="55782"/>
                      <a:pt x="0" y="42907"/>
                      <a:pt x="0" y="25453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57">
                <a:extLst>
                  <a:ext uri="{FF2B5EF4-FFF2-40B4-BE49-F238E27FC236}">
                    <a16:creationId xmlns="" xmlns:a16="http://schemas.microsoft.com/office/drawing/2014/main" id="{DCF3D7D1-61FA-471C-827A-FDE22F020BB2}"/>
                  </a:ext>
                </a:extLst>
              </p:cNvPr>
              <p:cNvSpPr/>
              <p:nvPr/>
            </p:nvSpPr>
            <p:spPr>
              <a:xfrm>
                <a:off x="10876658" y="2644722"/>
                <a:ext cx="22549" cy="61203"/>
              </a:xfrm>
              <a:custGeom>
                <a:avLst/>
                <a:gdLst>
                  <a:gd name="connsiteX0" fmla="*/ 0 w 20028"/>
                  <a:gd name="connsiteY0" fmla="*/ 27220 h 54363"/>
                  <a:gd name="connsiteX1" fmla="*/ 2861 w 20028"/>
                  <a:gd name="connsiteY1" fmla="*/ 10625 h 54363"/>
                  <a:gd name="connsiteX2" fmla="*/ 12017 w 20028"/>
                  <a:gd name="connsiteY2" fmla="*/ 38 h 54363"/>
                  <a:gd name="connsiteX3" fmla="*/ 20029 w 20028"/>
                  <a:gd name="connsiteY3" fmla="*/ 10625 h 54363"/>
                  <a:gd name="connsiteX4" fmla="*/ 19170 w 20028"/>
                  <a:gd name="connsiteY4" fmla="*/ 46676 h 54363"/>
                  <a:gd name="connsiteX5" fmla="*/ 10873 w 20028"/>
                  <a:gd name="connsiteY5" fmla="*/ 54974 h 54363"/>
                  <a:gd name="connsiteX6" fmla="*/ 3434 w 20028"/>
                  <a:gd name="connsiteY6" fmla="*/ 46962 h 54363"/>
                  <a:gd name="connsiteX7" fmla="*/ 0 w 20028"/>
                  <a:gd name="connsiteY7" fmla="*/ 2722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0" y="27220"/>
                    </a:moveTo>
                    <a:cubicBezTo>
                      <a:pt x="858" y="21783"/>
                      <a:pt x="1717" y="16061"/>
                      <a:pt x="2861" y="10625"/>
                    </a:cubicBezTo>
                    <a:cubicBezTo>
                      <a:pt x="4006" y="5474"/>
                      <a:pt x="5722" y="-534"/>
                      <a:pt x="12017" y="38"/>
                    </a:cubicBezTo>
                    <a:cubicBezTo>
                      <a:pt x="17454" y="324"/>
                      <a:pt x="18884" y="6047"/>
                      <a:pt x="20029" y="10625"/>
                    </a:cubicBezTo>
                    <a:cubicBezTo>
                      <a:pt x="23176" y="22642"/>
                      <a:pt x="23748" y="34945"/>
                      <a:pt x="19170" y="46676"/>
                    </a:cubicBezTo>
                    <a:cubicBezTo>
                      <a:pt x="17740" y="50682"/>
                      <a:pt x="16023" y="55546"/>
                      <a:pt x="10873" y="54974"/>
                    </a:cubicBezTo>
                    <a:cubicBezTo>
                      <a:pt x="6867" y="54687"/>
                      <a:pt x="4864" y="50682"/>
                      <a:pt x="3434" y="46962"/>
                    </a:cubicBezTo>
                    <a:cubicBezTo>
                      <a:pt x="1717" y="40667"/>
                      <a:pt x="0" y="34087"/>
                      <a:pt x="0" y="2722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58">
                <a:extLst>
                  <a:ext uri="{FF2B5EF4-FFF2-40B4-BE49-F238E27FC236}">
                    <a16:creationId xmlns="" xmlns:a16="http://schemas.microsoft.com/office/drawing/2014/main" id="{A51AADDF-8FD4-4758-84C9-A3EF23A0DBBE}"/>
                  </a:ext>
                </a:extLst>
              </p:cNvPr>
              <p:cNvSpPr/>
              <p:nvPr/>
            </p:nvSpPr>
            <p:spPr>
              <a:xfrm>
                <a:off x="10565918" y="2847331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506" y="21790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59">
                <a:extLst>
                  <a:ext uri="{FF2B5EF4-FFF2-40B4-BE49-F238E27FC236}">
                    <a16:creationId xmlns="" xmlns:a16="http://schemas.microsoft.com/office/drawing/2014/main" id="{670FA331-BA4A-4522-B0A6-A7DA12159BAF}"/>
                  </a:ext>
                </a:extLst>
              </p:cNvPr>
              <p:cNvSpPr/>
              <p:nvPr/>
            </p:nvSpPr>
            <p:spPr>
              <a:xfrm>
                <a:off x="10342821" y="3121182"/>
                <a:ext cx="22549" cy="57982"/>
              </a:xfrm>
              <a:custGeom>
                <a:avLst/>
                <a:gdLst>
                  <a:gd name="connsiteX0" fmla="*/ 69 w 20028"/>
                  <a:gd name="connsiteY0" fmla="*/ 23466 h 51502"/>
                  <a:gd name="connsiteX1" fmla="*/ 10369 w 20028"/>
                  <a:gd name="connsiteY1" fmla="*/ 4 h 51502"/>
                  <a:gd name="connsiteX2" fmla="*/ 21814 w 20028"/>
                  <a:gd name="connsiteY2" fmla="*/ 25755 h 51502"/>
                  <a:gd name="connsiteX3" fmla="*/ 18667 w 20028"/>
                  <a:gd name="connsiteY3" fmla="*/ 45211 h 51502"/>
                  <a:gd name="connsiteX4" fmla="*/ 10083 w 20028"/>
                  <a:gd name="connsiteY4" fmla="*/ 53795 h 51502"/>
                  <a:gd name="connsiteX5" fmla="*/ 2358 w 20028"/>
                  <a:gd name="connsiteY5" fmla="*/ 44639 h 51502"/>
                  <a:gd name="connsiteX6" fmla="*/ 69 w 20028"/>
                  <a:gd name="connsiteY6" fmla="*/ 2346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69" y="23466"/>
                    </a:moveTo>
                    <a:cubicBezTo>
                      <a:pt x="641" y="16027"/>
                      <a:pt x="-1075" y="290"/>
                      <a:pt x="10369" y="4"/>
                    </a:cubicBezTo>
                    <a:cubicBezTo>
                      <a:pt x="22959" y="-282"/>
                      <a:pt x="20098" y="16027"/>
                      <a:pt x="21814" y="25755"/>
                    </a:cubicBezTo>
                    <a:cubicBezTo>
                      <a:pt x="22959" y="32049"/>
                      <a:pt x="20384" y="38916"/>
                      <a:pt x="18667" y="45211"/>
                    </a:cubicBezTo>
                    <a:cubicBezTo>
                      <a:pt x="17523" y="49217"/>
                      <a:pt x="14947" y="53795"/>
                      <a:pt x="10083" y="53795"/>
                    </a:cubicBezTo>
                    <a:cubicBezTo>
                      <a:pt x="5219" y="53509"/>
                      <a:pt x="3789" y="48645"/>
                      <a:pt x="2358" y="44639"/>
                    </a:cubicBezTo>
                    <a:cubicBezTo>
                      <a:pt x="355" y="38630"/>
                      <a:pt x="-217" y="32622"/>
                      <a:pt x="69" y="2346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60">
                <a:extLst>
                  <a:ext uri="{FF2B5EF4-FFF2-40B4-BE49-F238E27FC236}">
                    <a16:creationId xmlns="" xmlns:a16="http://schemas.microsoft.com/office/drawing/2014/main" id="{AA5F92D6-C6A9-47F4-B864-8CF5651C2D85}"/>
                  </a:ext>
                </a:extLst>
              </p:cNvPr>
              <p:cNvSpPr/>
              <p:nvPr/>
            </p:nvSpPr>
            <p:spPr>
              <a:xfrm>
                <a:off x="9892205" y="3090247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352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61">
                <a:extLst>
                  <a:ext uri="{FF2B5EF4-FFF2-40B4-BE49-F238E27FC236}">
                    <a16:creationId xmlns="" xmlns:a16="http://schemas.microsoft.com/office/drawing/2014/main" id="{51AAA8D2-7EAB-4C38-B4A9-C272D0E1F147}"/>
                  </a:ext>
                </a:extLst>
              </p:cNvPr>
              <p:cNvSpPr/>
              <p:nvPr/>
            </p:nvSpPr>
            <p:spPr>
              <a:xfrm>
                <a:off x="10075001" y="3019346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792" y="22076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63">
                <a:extLst>
                  <a:ext uri="{FF2B5EF4-FFF2-40B4-BE49-F238E27FC236}">
                    <a16:creationId xmlns="" xmlns:a16="http://schemas.microsoft.com/office/drawing/2014/main" id="{EDB7468D-8993-4809-9658-A8B23679E584}"/>
                  </a:ext>
                </a:extLst>
              </p:cNvPr>
              <p:cNvSpPr/>
              <p:nvPr/>
            </p:nvSpPr>
            <p:spPr>
              <a:xfrm>
                <a:off x="9608113" y="3238570"/>
                <a:ext cx="9961" cy="26562"/>
              </a:xfrm>
              <a:custGeom>
                <a:avLst/>
                <a:gdLst>
                  <a:gd name="connsiteX0" fmla="*/ 4287 w 18855"/>
                  <a:gd name="connsiteY0" fmla="*/ 0 h 50281"/>
                  <a:gd name="connsiteX1" fmla="*/ 21886 w 18855"/>
                  <a:gd name="connsiteY1" fmla="*/ 49652 h 50281"/>
                  <a:gd name="connsiteX2" fmla="*/ 1145 w 18855"/>
                  <a:gd name="connsiteY2" fmla="*/ 38968 h 50281"/>
                  <a:gd name="connsiteX3" fmla="*/ 4287 w 18855"/>
                  <a:gd name="connsiteY3" fmla="*/ 0 h 5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" h="50281">
                    <a:moveTo>
                      <a:pt x="4287" y="0"/>
                    </a:moveTo>
                    <a:cubicBezTo>
                      <a:pt x="16229" y="14456"/>
                      <a:pt x="1145" y="38339"/>
                      <a:pt x="21886" y="49652"/>
                    </a:cubicBezTo>
                    <a:cubicBezTo>
                      <a:pt x="8058" y="59709"/>
                      <a:pt x="4287" y="49652"/>
                      <a:pt x="1145" y="38968"/>
                    </a:cubicBezTo>
                    <a:cubicBezTo>
                      <a:pt x="-1369" y="25769"/>
                      <a:pt x="516" y="12570"/>
                      <a:pt x="4287" y="0"/>
                    </a:cubicBezTo>
                    <a:close/>
                  </a:path>
                </a:pathLst>
              </a:custGeom>
              <a:solidFill>
                <a:srgbClr val="434248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D0827A78-ECFE-4FC3-BBA8-20EA57148DDE}"/>
                </a:ext>
              </a:extLst>
            </p:cNvPr>
            <p:cNvGrpSpPr/>
            <p:nvPr/>
          </p:nvGrpSpPr>
          <p:grpSpPr>
            <a:xfrm>
              <a:off x="4592760" y="4510247"/>
              <a:ext cx="937972" cy="1329851"/>
              <a:chOff x="8373887" y="2298328"/>
              <a:chExt cx="611302" cy="866700"/>
            </a:xfrm>
          </p:grpSpPr>
          <p:sp>
            <p:nvSpPr>
              <p:cNvPr id="132" name="Freeform: Shape 38">
                <a:extLst>
                  <a:ext uri="{FF2B5EF4-FFF2-40B4-BE49-F238E27FC236}">
                    <a16:creationId xmlns="" xmlns:a16="http://schemas.microsoft.com/office/drawing/2014/main" id="{8B839122-F058-41A3-B2F0-27794FB79F88}"/>
                  </a:ext>
                </a:extLst>
              </p:cNvPr>
              <p:cNvSpPr/>
              <p:nvPr/>
            </p:nvSpPr>
            <p:spPr>
              <a:xfrm>
                <a:off x="8373887" y="2569946"/>
                <a:ext cx="608160" cy="595082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39">
                <a:extLst>
                  <a:ext uri="{FF2B5EF4-FFF2-40B4-BE49-F238E27FC236}">
                    <a16:creationId xmlns="" xmlns:a16="http://schemas.microsoft.com/office/drawing/2014/main" id="{66C0F472-E70C-4C9C-8D18-BCEA18250333}"/>
                  </a:ext>
                </a:extLst>
              </p:cNvPr>
              <p:cNvSpPr/>
              <p:nvPr/>
            </p:nvSpPr>
            <p:spPr>
              <a:xfrm>
                <a:off x="8703997" y="2599140"/>
                <a:ext cx="281192" cy="555846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40">
                <a:extLst>
                  <a:ext uri="{FF2B5EF4-FFF2-40B4-BE49-F238E27FC236}">
                    <a16:creationId xmlns="" xmlns:a16="http://schemas.microsoft.com/office/drawing/2014/main" id="{A3CC5817-CCB1-49F9-A982-FEF845F2CE87}"/>
                  </a:ext>
                </a:extLst>
              </p:cNvPr>
              <p:cNvSpPr/>
              <p:nvPr/>
            </p:nvSpPr>
            <p:spPr>
              <a:xfrm>
                <a:off x="8530964" y="2298328"/>
                <a:ext cx="366203" cy="359665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A38B3EBE-B39C-4589-BCC8-512D10188BD3}"/>
                </a:ext>
              </a:extLst>
            </p:cNvPr>
            <p:cNvGrpSpPr/>
            <p:nvPr/>
          </p:nvGrpSpPr>
          <p:grpSpPr>
            <a:xfrm>
              <a:off x="6093559" y="3991940"/>
              <a:ext cx="933151" cy="1849841"/>
              <a:chOff x="4513211" y="4124289"/>
              <a:chExt cx="227247" cy="450485"/>
            </a:xfrm>
          </p:grpSpPr>
          <p:sp>
            <p:nvSpPr>
              <p:cNvPr id="129" name="Freeform: Shape 92">
                <a:extLst>
                  <a:ext uri="{FF2B5EF4-FFF2-40B4-BE49-F238E27FC236}">
                    <a16:creationId xmlns="" xmlns:a16="http://schemas.microsoft.com/office/drawing/2014/main" id="{41FCB5DE-D66D-4D40-8B40-DABAB012DFE5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93">
                <a:extLst>
                  <a:ext uri="{FF2B5EF4-FFF2-40B4-BE49-F238E27FC236}">
                    <a16:creationId xmlns="" xmlns:a16="http://schemas.microsoft.com/office/drawing/2014/main" id="{9DB7321E-8828-41E1-A9AC-656F5733CFF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94">
                <a:extLst>
                  <a:ext uri="{FF2B5EF4-FFF2-40B4-BE49-F238E27FC236}">
                    <a16:creationId xmlns="" xmlns:a16="http://schemas.microsoft.com/office/drawing/2014/main" id="{3659247A-DF21-4C44-BFDF-ECB68C7394B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" name="Graphic 207">
              <a:extLst>
                <a:ext uri="{FF2B5EF4-FFF2-40B4-BE49-F238E27FC236}">
                  <a16:creationId xmlns="" xmlns:a16="http://schemas.microsoft.com/office/drawing/2014/main" id="{ED25DE03-4A70-44F3-90F1-277E013574E1}"/>
                </a:ext>
              </a:extLst>
            </p:cNvPr>
            <p:cNvGrpSpPr/>
            <p:nvPr/>
          </p:nvGrpSpPr>
          <p:grpSpPr>
            <a:xfrm rot="6123598">
              <a:off x="6636119" y="4994572"/>
              <a:ext cx="734852" cy="1288258"/>
              <a:chOff x="5324475" y="2076450"/>
              <a:chExt cx="1543050" cy="2705100"/>
            </a:xfrm>
          </p:grpSpPr>
          <p:sp>
            <p:nvSpPr>
              <p:cNvPr id="120" name="Freeform: Shape 83">
                <a:extLst>
                  <a:ext uri="{FF2B5EF4-FFF2-40B4-BE49-F238E27FC236}">
                    <a16:creationId xmlns="" xmlns:a16="http://schemas.microsoft.com/office/drawing/2014/main" id="{7989E8DF-0D8A-4C94-B624-069DBADDC7E8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84">
                <a:extLst>
                  <a:ext uri="{FF2B5EF4-FFF2-40B4-BE49-F238E27FC236}">
                    <a16:creationId xmlns="" xmlns:a16="http://schemas.microsoft.com/office/drawing/2014/main" id="{79224173-028C-437C-8A0F-5C96EA1A9305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85">
                <a:extLst>
                  <a:ext uri="{FF2B5EF4-FFF2-40B4-BE49-F238E27FC236}">
                    <a16:creationId xmlns="" xmlns:a16="http://schemas.microsoft.com/office/drawing/2014/main" id="{1EBE890D-89D2-4310-BF9D-B72C6D0F6659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86">
                <a:extLst>
                  <a:ext uri="{FF2B5EF4-FFF2-40B4-BE49-F238E27FC236}">
                    <a16:creationId xmlns="" xmlns:a16="http://schemas.microsoft.com/office/drawing/2014/main" id="{608A232B-AD33-4D1E-B2EA-D1B32079C33F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87">
                <a:extLst>
                  <a:ext uri="{FF2B5EF4-FFF2-40B4-BE49-F238E27FC236}">
                    <a16:creationId xmlns="" xmlns:a16="http://schemas.microsoft.com/office/drawing/2014/main" id="{A7EAAC10-602F-4E87-8E1D-D5FE5F9DAFF9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88">
                <a:extLst>
                  <a:ext uri="{FF2B5EF4-FFF2-40B4-BE49-F238E27FC236}">
                    <a16:creationId xmlns="" xmlns:a16="http://schemas.microsoft.com/office/drawing/2014/main" id="{5FE7D779-2236-4352-B670-AFF9DDEE68D3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89">
                <a:extLst>
                  <a:ext uri="{FF2B5EF4-FFF2-40B4-BE49-F238E27FC236}">
                    <a16:creationId xmlns="" xmlns:a16="http://schemas.microsoft.com/office/drawing/2014/main" id="{F340511E-CBA6-4AC7-901A-79E4D866B718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90">
                <a:extLst>
                  <a:ext uri="{FF2B5EF4-FFF2-40B4-BE49-F238E27FC236}">
                    <a16:creationId xmlns="" xmlns:a16="http://schemas.microsoft.com/office/drawing/2014/main" id="{AF52B110-020F-4570-BEEA-DEB90F7304F1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91">
                <a:extLst>
                  <a:ext uri="{FF2B5EF4-FFF2-40B4-BE49-F238E27FC236}">
                    <a16:creationId xmlns="" xmlns:a16="http://schemas.microsoft.com/office/drawing/2014/main" id="{C46593A7-6FC7-4C2B-AF63-67B918C625DE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993E49C8-2CE8-4969-AA94-CBFCE7BA36D4}"/>
                </a:ext>
              </a:extLst>
            </p:cNvPr>
            <p:cNvGrpSpPr/>
            <p:nvPr/>
          </p:nvGrpSpPr>
          <p:grpSpPr>
            <a:xfrm>
              <a:off x="5017172" y="4793559"/>
              <a:ext cx="860955" cy="1048222"/>
              <a:chOff x="4818669" y="3159645"/>
              <a:chExt cx="721116" cy="877967"/>
            </a:xfrm>
          </p:grpSpPr>
          <p:sp>
            <p:nvSpPr>
              <p:cNvPr id="114" name="Freeform: Shape 70">
                <a:extLst>
                  <a:ext uri="{FF2B5EF4-FFF2-40B4-BE49-F238E27FC236}">
                    <a16:creationId xmlns="" xmlns:a16="http://schemas.microsoft.com/office/drawing/2014/main" id="{80B70347-E2E4-4A0A-8632-E28A99F3E82F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71">
                <a:extLst>
                  <a:ext uri="{FF2B5EF4-FFF2-40B4-BE49-F238E27FC236}">
                    <a16:creationId xmlns="" xmlns:a16="http://schemas.microsoft.com/office/drawing/2014/main" id="{E8F5E6C9-884F-4927-A8B5-825246474B04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72">
                <a:extLst>
                  <a:ext uri="{FF2B5EF4-FFF2-40B4-BE49-F238E27FC236}">
                    <a16:creationId xmlns="" xmlns:a16="http://schemas.microsoft.com/office/drawing/2014/main" id="{A079B292-9B7B-41F5-975A-E27CF6C7B6FA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73">
                <a:extLst>
                  <a:ext uri="{FF2B5EF4-FFF2-40B4-BE49-F238E27FC236}">
                    <a16:creationId xmlns="" xmlns:a16="http://schemas.microsoft.com/office/drawing/2014/main" id="{95855842-31A8-4B74-B842-4A49C8DA9FF7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74">
                <a:extLst>
                  <a:ext uri="{FF2B5EF4-FFF2-40B4-BE49-F238E27FC236}">
                    <a16:creationId xmlns="" xmlns:a16="http://schemas.microsoft.com/office/drawing/2014/main" id="{DCFB76D5-EC24-4B1B-BF92-9A240C906F2F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75">
                <a:extLst>
                  <a:ext uri="{FF2B5EF4-FFF2-40B4-BE49-F238E27FC236}">
                    <a16:creationId xmlns="" xmlns:a16="http://schemas.microsoft.com/office/drawing/2014/main" id="{38880A92-C816-4CCC-942F-389A88E77703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05" name="Graphic 65">
              <a:extLst>
                <a:ext uri="{FF2B5EF4-FFF2-40B4-BE49-F238E27FC236}">
                  <a16:creationId xmlns="" xmlns:a16="http://schemas.microsoft.com/office/drawing/2014/main" id="{13DB0962-4C1A-4DB4-A854-24FC3DCD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58071" y="5558455"/>
              <a:ext cx="991583" cy="506455"/>
            </a:xfrm>
            <a:prstGeom prst="rect">
              <a:avLst/>
            </a:prstGeom>
          </p:spPr>
        </p:pic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B0A01A07-27EE-4D76-8599-4A74D393D689}"/>
                </a:ext>
              </a:extLst>
            </p:cNvPr>
            <p:cNvGrpSpPr/>
            <p:nvPr/>
          </p:nvGrpSpPr>
          <p:grpSpPr>
            <a:xfrm>
              <a:off x="5178971" y="5439192"/>
              <a:ext cx="600906" cy="674296"/>
              <a:chOff x="6463812" y="2951406"/>
              <a:chExt cx="898103" cy="1007790"/>
            </a:xfrm>
          </p:grpSpPr>
          <p:sp>
            <p:nvSpPr>
              <p:cNvPr id="107" name="Freeform: Shape 177">
                <a:extLst>
                  <a:ext uri="{FF2B5EF4-FFF2-40B4-BE49-F238E27FC236}">
                    <a16:creationId xmlns="" xmlns:a16="http://schemas.microsoft.com/office/drawing/2014/main" id="{E0604B6F-2D49-44FE-972F-D8A691B0F372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78">
                <a:extLst>
                  <a:ext uri="{FF2B5EF4-FFF2-40B4-BE49-F238E27FC236}">
                    <a16:creationId xmlns="" xmlns:a16="http://schemas.microsoft.com/office/drawing/2014/main" id="{1473693A-2F5F-4597-A80B-325E5F8F415D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79">
                <a:extLst>
                  <a:ext uri="{FF2B5EF4-FFF2-40B4-BE49-F238E27FC236}">
                    <a16:creationId xmlns="" xmlns:a16="http://schemas.microsoft.com/office/drawing/2014/main" id="{8DC0F122-3F14-4EBC-9C2E-E48495EF600C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80">
                <a:extLst>
                  <a:ext uri="{FF2B5EF4-FFF2-40B4-BE49-F238E27FC236}">
                    <a16:creationId xmlns="" xmlns:a16="http://schemas.microsoft.com/office/drawing/2014/main" id="{9B6AA3C4-E385-4D76-A15D-2AE014985A6A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81">
                <a:extLst>
                  <a:ext uri="{FF2B5EF4-FFF2-40B4-BE49-F238E27FC236}">
                    <a16:creationId xmlns="" xmlns:a16="http://schemas.microsoft.com/office/drawing/2014/main" id="{3CE43F86-6912-49BB-B089-8D8971F78C9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82">
                <a:extLst>
                  <a:ext uri="{FF2B5EF4-FFF2-40B4-BE49-F238E27FC236}">
                    <a16:creationId xmlns="" xmlns:a16="http://schemas.microsoft.com/office/drawing/2014/main" id="{4E3227A8-84C0-4B24-8A49-4CDF69F206C1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83">
                <a:extLst>
                  <a:ext uri="{FF2B5EF4-FFF2-40B4-BE49-F238E27FC236}">
                    <a16:creationId xmlns="" xmlns:a16="http://schemas.microsoft.com/office/drawing/2014/main" id="{D54449BD-DE4D-4219-971B-B7720F45361D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079" y="419648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000" b="1" dirty="0" smtClean="0">
                <a:latin typeface="Adobe Gothic Std B" pitchFamily="34" charset="-128"/>
                <a:ea typeface="Adobe Gothic Std B" pitchFamily="34" charset="-128"/>
              </a:rPr>
              <a:t>About Farmify Market Food Bank</a:t>
            </a:r>
            <a:endParaRPr lang="en-US" sz="30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C1C1572-1F4C-4890-B53D-52E4E0B67821}"/>
              </a:ext>
            </a:extLst>
          </p:cNvPr>
          <p:cNvSpPr txBox="1"/>
          <p:nvPr/>
        </p:nvSpPr>
        <p:spPr>
          <a:xfrm>
            <a:off x="6832367" y="3510594"/>
            <a:ext cx="12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Fresh food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86C8147-379F-4823-9C6E-7CF95CBEFDD1}"/>
              </a:ext>
            </a:extLst>
          </p:cNvPr>
          <p:cNvSpPr txBox="1"/>
          <p:nvPr/>
        </p:nvSpPr>
        <p:spPr>
          <a:xfrm>
            <a:off x="4264868" y="3510594"/>
            <a:ext cx="12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Healthy food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8974C6E-D550-4DCB-9F9D-C0B3EBCF0E9F}"/>
              </a:ext>
            </a:extLst>
          </p:cNvPr>
          <p:cNvSpPr txBox="1"/>
          <p:nvPr/>
        </p:nvSpPr>
        <p:spPr>
          <a:xfrm>
            <a:off x="9395090" y="3510594"/>
            <a:ext cx="12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Farm Fresh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627995" y="1909156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30557" y="1770183"/>
            <a:ext cx="8956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The remaining 30% of your capital will be used as your service charge throughout the year, which includes the delivery to your doorstep.</a:t>
            </a:r>
          </a:p>
          <a:p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In other words, within a year, you spent just 30% of your investment on grocery shopping and household items. </a:t>
            </a:r>
          </a:p>
          <a:p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For example; you </a:t>
            </a: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normally spend </a:t>
            </a: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N50,000 a month on groceries and household </a:t>
            </a: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items.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Given </a:t>
            </a: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that 1 unit  of our greenhouse farm costs N100,000, in order for you to meet up with the amount of money you normally spend on your food, you can buy more units </a:t>
            </a: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e.g. </a:t>
            </a: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N1,000,000 worth of units, which is 10 units, can give you a shopping allowance of N50,000 monthly.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693882" y="2941823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76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677902" y="4089855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91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54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B5F1B621-812C-44E5-B2F2-CF23431F6D37}"/>
              </a:ext>
            </a:extLst>
          </p:cNvPr>
          <p:cNvGrpSpPr/>
          <p:nvPr/>
        </p:nvGrpSpPr>
        <p:grpSpPr>
          <a:xfrm>
            <a:off x="9014951" y="4687255"/>
            <a:ext cx="3133658" cy="2133117"/>
            <a:chOff x="3703350" y="2801758"/>
            <a:chExt cx="4848216" cy="3395842"/>
          </a:xfrm>
        </p:grpSpPr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AA66B734-785B-411F-B141-66CDC6D1136C}"/>
                </a:ext>
              </a:extLst>
            </p:cNvPr>
            <p:cNvSpPr/>
            <p:nvPr/>
          </p:nvSpPr>
          <p:spPr>
            <a:xfrm>
              <a:off x="3703350" y="5541079"/>
              <a:ext cx="4736871" cy="65652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4A86BE33-65BF-42EC-B7CE-E447C61C05CD}"/>
                </a:ext>
              </a:extLst>
            </p:cNvPr>
            <p:cNvGrpSpPr/>
            <p:nvPr/>
          </p:nvGrpSpPr>
          <p:grpSpPr>
            <a:xfrm rot="20060053">
              <a:off x="6144459" y="2880646"/>
              <a:ext cx="756418" cy="1572369"/>
              <a:chOff x="1583158" y="1040918"/>
              <a:chExt cx="1865369" cy="3877549"/>
            </a:xfrm>
          </p:grpSpPr>
          <p:sp>
            <p:nvSpPr>
              <p:cNvPr id="191" name="Freeform: Shape 254">
                <a:extLst>
                  <a:ext uri="{FF2B5EF4-FFF2-40B4-BE49-F238E27FC236}">
                    <a16:creationId xmlns="" xmlns:a16="http://schemas.microsoft.com/office/drawing/2014/main" id="{3FC91322-E14D-4442-B76C-FE60491287AF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253">
                <a:extLst>
                  <a:ext uri="{FF2B5EF4-FFF2-40B4-BE49-F238E27FC236}">
                    <a16:creationId xmlns="" xmlns:a16="http://schemas.microsoft.com/office/drawing/2014/main" id="{B694A110-9FF3-4F39-8BD7-A32C163D6421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3AA09199-5C8F-450E-A08F-3183F2E6D132}"/>
                </a:ext>
              </a:extLst>
            </p:cNvPr>
            <p:cNvGrpSpPr/>
            <p:nvPr/>
          </p:nvGrpSpPr>
          <p:grpSpPr>
            <a:xfrm>
              <a:off x="6689736" y="3326983"/>
              <a:ext cx="571496" cy="1169993"/>
              <a:chOff x="7528445" y="2305877"/>
              <a:chExt cx="561155" cy="1148822"/>
            </a:xfrm>
          </p:grpSpPr>
          <p:sp>
            <p:nvSpPr>
              <p:cNvPr id="189" name="Freeform: Shape 257">
                <a:extLst>
                  <a:ext uri="{FF2B5EF4-FFF2-40B4-BE49-F238E27FC236}">
                    <a16:creationId xmlns="" xmlns:a16="http://schemas.microsoft.com/office/drawing/2014/main" id="{2C4DBE54-13AE-470D-9BA4-CCE0AFDA5CE1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58">
                <a:extLst>
                  <a:ext uri="{FF2B5EF4-FFF2-40B4-BE49-F238E27FC236}">
                    <a16:creationId xmlns="" xmlns:a16="http://schemas.microsoft.com/office/drawing/2014/main" id="{F86DDA8C-2F56-4CFC-9012-A392B31F2DAD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3453CE08-1BA0-4D29-80F6-4E83A64F0F5F}"/>
                </a:ext>
              </a:extLst>
            </p:cNvPr>
            <p:cNvGrpSpPr/>
            <p:nvPr/>
          </p:nvGrpSpPr>
          <p:grpSpPr>
            <a:xfrm rot="589284">
              <a:off x="6893904" y="2907196"/>
              <a:ext cx="894850" cy="1580284"/>
              <a:chOff x="1624045" y="1828164"/>
              <a:chExt cx="1040665" cy="1837790"/>
            </a:xfrm>
          </p:grpSpPr>
          <p:sp>
            <p:nvSpPr>
              <p:cNvPr id="184" name="Freeform: Shape 261">
                <a:extLst>
                  <a:ext uri="{FF2B5EF4-FFF2-40B4-BE49-F238E27FC236}">
                    <a16:creationId xmlns="" xmlns:a16="http://schemas.microsoft.com/office/drawing/2014/main" id="{5360C235-2BE9-4414-ACDE-D4C5A472616B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262">
                <a:extLst>
                  <a:ext uri="{FF2B5EF4-FFF2-40B4-BE49-F238E27FC236}">
                    <a16:creationId xmlns="" xmlns:a16="http://schemas.microsoft.com/office/drawing/2014/main" id="{7FEC8A27-52C6-4239-B7CE-536A62D06837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6" name="Freeform: Shape 263">
                <a:extLst>
                  <a:ext uri="{FF2B5EF4-FFF2-40B4-BE49-F238E27FC236}">
                    <a16:creationId xmlns="" xmlns:a16="http://schemas.microsoft.com/office/drawing/2014/main" id="{564BBC41-FDA7-4F0A-A9AD-2053F021E7F2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264">
                <a:extLst>
                  <a:ext uri="{FF2B5EF4-FFF2-40B4-BE49-F238E27FC236}">
                    <a16:creationId xmlns="" xmlns:a16="http://schemas.microsoft.com/office/drawing/2014/main" id="{70B1721D-AFFD-4570-927B-A052FA15E4DC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265">
                <a:extLst>
                  <a:ext uri="{FF2B5EF4-FFF2-40B4-BE49-F238E27FC236}">
                    <a16:creationId xmlns="" xmlns:a16="http://schemas.microsoft.com/office/drawing/2014/main" id="{0ADA7742-E755-4ACF-A844-70F1CE9B4685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aphic 243">
              <a:extLst>
                <a:ext uri="{FF2B5EF4-FFF2-40B4-BE49-F238E27FC236}">
                  <a16:creationId xmlns="" xmlns:a16="http://schemas.microsoft.com/office/drawing/2014/main" id="{1A788701-D4E5-41BE-ACDD-8AC773171ED1}"/>
                </a:ext>
              </a:extLst>
            </p:cNvPr>
            <p:cNvGrpSpPr/>
            <p:nvPr/>
          </p:nvGrpSpPr>
          <p:grpSpPr>
            <a:xfrm rot="20902163">
              <a:off x="5008145" y="2801758"/>
              <a:ext cx="1420045" cy="2913246"/>
              <a:chOff x="4524375" y="204787"/>
              <a:chExt cx="3143250" cy="6448425"/>
            </a:xfrm>
          </p:grpSpPr>
          <p:sp>
            <p:nvSpPr>
              <p:cNvPr id="154" name="Freeform: Shape 95">
                <a:extLst>
                  <a:ext uri="{FF2B5EF4-FFF2-40B4-BE49-F238E27FC236}">
                    <a16:creationId xmlns="" xmlns:a16="http://schemas.microsoft.com/office/drawing/2014/main" id="{BFF370B5-0C98-4404-965D-71A350C22B43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96">
                <a:extLst>
                  <a:ext uri="{FF2B5EF4-FFF2-40B4-BE49-F238E27FC236}">
                    <a16:creationId xmlns="" xmlns:a16="http://schemas.microsoft.com/office/drawing/2014/main" id="{E9719E3E-2801-43A1-BD8C-3894067E1850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97">
                <a:extLst>
                  <a:ext uri="{FF2B5EF4-FFF2-40B4-BE49-F238E27FC236}">
                    <a16:creationId xmlns="" xmlns:a16="http://schemas.microsoft.com/office/drawing/2014/main" id="{7672CD43-ACD6-4866-A7C2-DB33589D6227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98">
                <a:extLst>
                  <a:ext uri="{FF2B5EF4-FFF2-40B4-BE49-F238E27FC236}">
                    <a16:creationId xmlns="" xmlns:a16="http://schemas.microsoft.com/office/drawing/2014/main" id="{CEF6DC37-50A6-4185-BD53-3D9619A9DA6F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99">
                <a:extLst>
                  <a:ext uri="{FF2B5EF4-FFF2-40B4-BE49-F238E27FC236}">
                    <a16:creationId xmlns="" xmlns:a16="http://schemas.microsoft.com/office/drawing/2014/main" id="{A07EBCBD-43F2-4EE4-85C9-DD498C11425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00">
                <a:extLst>
                  <a:ext uri="{FF2B5EF4-FFF2-40B4-BE49-F238E27FC236}">
                    <a16:creationId xmlns="" xmlns:a16="http://schemas.microsoft.com/office/drawing/2014/main" id="{65E171FC-1385-4B36-90A6-20111BBFFEAB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01">
                <a:extLst>
                  <a:ext uri="{FF2B5EF4-FFF2-40B4-BE49-F238E27FC236}">
                    <a16:creationId xmlns="" xmlns:a16="http://schemas.microsoft.com/office/drawing/2014/main" id="{E66331E2-44BF-4AFE-9245-62D6E4F0B207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02">
                <a:extLst>
                  <a:ext uri="{FF2B5EF4-FFF2-40B4-BE49-F238E27FC236}">
                    <a16:creationId xmlns="" xmlns:a16="http://schemas.microsoft.com/office/drawing/2014/main" id="{53BD721A-6563-48E0-9DE9-7A5758A8BF66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03">
                <a:extLst>
                  <a:ext uri="{FF2B5EF4-FFF2-40B4-BE49-F238E27FC236}">
                    <a16:creationId xmlns="" xmlns:a16="http://schemas.microsoft.com/office/drawing/2014/main" id="{514952DA-61D2-461E-9881-7979E45C1D97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04">
                <a:extLst>
                  <a:ext uri="{FF2B5EF4-FFF2-40B4-BE49-F238E27FC236}">
                    <a16:creationId xmlns="" xmlns:a16="http://schemas.microsoft.com/office/drawing/2014/main" id="{87718446-F7EB-4E37-AC30-716F1F99C378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05">
                <a:extLst>
                  <a:ext uri="{FF2B5EF4-FFF2-40B4-BE49-F238E27FC236}">
                    <a16:creationId xmlns="" xmlns:a16="http://schemas.microsoft.com/office/drawing/2014/main" id="{9D68457B-0DB8-4D82-A257-2165C7BFC86A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06">
                <a:extLst>
                  <a:ext uri="{FF2B5EF4-FFF2-40B4-BE49-F238E27FC236}">
                    <a16:creationId xmlns="" xmlns:a16="http://schemas.microsoft.com/office/drawing/2014/main" id="{8ACFF23F-AB38-4579-84C1-6E0F5D1B28A5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07">
                <a:extLst>
                  <a:ext uri="{FF2B5EF4-FFF2-40B4-BE49-F238E27FC236}">
                    <a16:creationId xmlns="" xmlns:a16="http://schemas.microsoft.com/office/drawing/2014/main" id="{D28753E6-B614-4660-9D23-3F260B7A016A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08">
                <a:extLst>
                  <a:ext uri="{FF2B5EF4-FFF2-40B4-BE49-F238E27FC236}">
                    <a16:creationId xmlns="" xmlns:a16="http://schemas.microsoft.com/office/drawing/2014/main" id="{8A39F9DA-DF6C-484D-BD11-466A27034317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09">
                <a:extLst>
                  <a:ext uri="{FF2B5EF4-FFF2-40B4-BE49-F238E27FC236}">
                    <a16:creationId xmlns="" xmlns:a16="http://schemas.microsoft.com/office/drawing/2014/main" id="{18088751-5D57-4C82-95DE-10F507C1DCFA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10">
                <a:extLst>
                  <a:ext uri="{FF2B5EF4-FFF2-40B4-BE49-F238E27FC236}">
                    <a16:creationId xmlns="" xmlns:a16="http://schemas.microsoft.com/office/drawing/2014/main" id="{A5704EC1-64A7-490F-B796-4D2ECFCA560F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11">
                <a:extLst>
                  <a:ext uri="{FF2B5EF4-FFF2-40B4-BE49-F238E27FC236}">
                    <a16:creationId xmlns="" xmlns:a16="http://schemas.microsoft.com/office/drawing/2014/main" id="{6EB56949-90CD-42CC-AAB9-27F9CBE236AE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12">
                <a:extLst>
                  <a:ext uri="{FF2B5EF4-FFF2-40B4-BE49-F238E27FC236}">
                    <a16:creationId xmlns="" xmlns:a16="http://schemas.microsoft.com/office/drawing/2014/main" id="{ACD5F25F-BB62-430E-B24D-5D7F69AF3D6D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13">
                <a:extLst>
                  <a:ext uri="{FF2B5EF4-FFF2-40B4-BE49-F238E27FC236}">
                    <a16:creationId xmlns="" xmlns:a16="http://schemas.microsoft.com/office/drawing/2014/main" id="{899214B0-FA7C-46F0-9C57-DDD9084C4434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14">
                <a:extLst>
                  <a:ext uri="{FF2B5EF4-FFF2-40B4-BE49-F238E27FC236}">
                    <a16:creationId xmlns="" xmlns:a16="http://schemas.microsoft.com/office/drawing/2014/main" id="{AFE7BC98-22EE-48AF-8E1E-097EF1840CD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15">
                <a:extLst>
                  <a:ext uri="{FF2B5EF4-FFF2-40B4-BE49-F238E27FC236}">
                    <a16:creationId xmlns="" xmlns:a16="http://schemas.microsoft.com/office/drawing/2014/main" id="{ED1CC3C7-026E-4438-B33D-0EB7DE845440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16">
                <a:extLst>
                  <a:ext uri="{FF2B5EF4-FFF2-40B4-BE49-F238E27FC236}">
                    <a16:creationId xmlns="" xmlns:a16="http://schemas.microsoft.com/office/drawing/2014/main" id="{F936B0C3-B245-425B-AE92-D8B72A413B10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17">
                <a:extLst>
                  <a:ext uri="{FF2B5EF4-FFF2-40B4-BE49-F238E27FC236}">
                    <a16:creationId xmlns="" xmlns:a16="http://schemas.microsoft.com/office/drawing/2014/main" id="{310DF8E0-03F2-497F-8887-7C977658F4F6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18">
                <a:extLst>
                  <a:ext uri="{FF2B5EF4-FFF2-40B4-BE49-F238E27FC236}">
                    <a16:creationId xmlns="" xmlns:a16="http://schemas.microsoft.com/office/drawing/2014/main" id="{DB703A10-93A4-4C6D-B4EB-E1544186DA4C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19">
                <a:extLst>
                  <a:ext uri="{FF2B5EF4-FFF2-40B4-BE49-F238E27FC236}">
                    <a16:creationId xmlns="" xmlns:a16="http://schemas.microsoft.com/office/drawing/2014/main" id="{A0D878A3-01F4-4067-AA70-ECC742DDD942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20">
                <a:extLst>
                  <a:ext uri="{FF2B5EF4-FFF2-40B4-BE49-F238E27FC236}">
                    <a16:creationId xmlns="" xmlns:a16="http://schemas.microsoft.com/office/drawing/2014/main" id="{729EF94D-1558-4E82-A97A-76D35B758F3B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21">
                <a:extLst>
                  <a:ext uri="{FF2B5EF4-FFF2-40B4-BE49-F238E27FC236}">
                    <a16:creationId xmlns="" xmlns:a16="http://schemas.microsoft.com/office/drawing/2014/main" id="{2E0A66E0-A889-4B83-A2B4-05D985A0DAFE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22">
                <a:extLst>
                  <a:ext uri="{FF2B5EF4-FFF2-40B4-BE49-F238E27FC236}">
                    <a16:creationId xmlns="" xmlns:a16="http://schemas.microsoft.com/office/drawing/2014/main" id="{098C194A-CEE8-460D-A94A-6A167DA892A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23">
                <a:extLst>
                  <a:ext uri="{FF2B5EF4-FFF2-40B4-BE49-F238E27FC236}">
                    <a16:creationId xmlns="" xmlns:a16="http://schemas.microsoft.com/office/drawing/2014/main" id="{BD72BC2A-C43C-4571-9214-E963A7057B38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24">
                <a:extLst>
                  <a:ext uri="{FF2B5EF4-FFF2-40B4-BE49-F238E27FC236}">
                    <a16:creationId xmlns="" xmlns:a16="http://schemas.microsoft.com/office/drawing/2014/main" id="{017DABA3-D38E-4311-A37C-360DD66D2EEC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9" name="Graphic 236">
              <a:extLst>
                <a:ext uri="{FF2B5EF4-FFF2-40B4-BE49-F238E27FC236}">
                  <a16:creationId xmlns="" xmlns:a16="http://schemas.microsoft.com/office/drawing/2014/main" id="{DC1EFA21-D641-46B5-8FE4-D7431A7CD4CF}"/>
                </a:ext>
              </a:extLst>
            </p:cNvPr>
            <p:cNvSpPr/>
            <p:nvPr/>
          </p:nvSpPr>
          <p:spPr>
            <a:xfrm>
              <a:off x="6313511" y="3993797"/>
              <a:ext cx="1426225" cy="1636607"/>
            </a:xfrm>
            <a:custGeom>
              <a:avLst/>
              <a:gdLst>
                <a:gd name="connsiteX0" fmla="*/ 1640862 w 1658626"/>
                <a:gd name="connsiteY0" fmla="*/ 1905833 h 1903290"/>
                <a:gd name="connsiteX1" fmla="*/ 26402 w 1658626"/>
                <a:gd name="connsiteY1" fmla="*/ 1905833 h 1903290"/>
                <a:gd name="connsiteX2" fmla="*/ 16234 w 1658626"/>
                <a:gd name="connsiteY2" fmla="*/ 1877871 h 1903290"/>
                <a:gd name="connsiteX3" fmla="*/ 23224 w 1658626"/>
                <a:gd name="connsiteY3" fmla="*/ 1740605 h 1903290"/>
                <a:gd name="connsiteX4" fmla="*/ 28308 w 1658626"/>
                <a:gd name="connsiteY4" fmla="*/ 1627488 h 1903290"/>
                <a:gd name="connsiteX5" fmla="*/ 43878 w 1658626"/>
                <a:gd name="connsiteY5" fmla="*/ 1279240 h 1903290"/>
                <a:gd name="connsiteX6" fmla="*/ 56905 w 1658626"/>
                <a:gd name="connsiteY6" fmla="*/ 995494 h 1903290"/>
                <a:gd name="connsiteX7" fmla="*/ 64849 w 1658626"/>
                <a:gd name="connsiteY7" fmla="*/ 840435 h 1903290"/>
                <a:gd name="connsiteX8" fmla="*/ 46102 w 1658626"/>
                <a:gd name="connsiteY8" fmla="*/ 603715 h 1903290"/>
                <a:gd name="connsiteX9" fmla="*/ 25448 w 1658626"/>
                <a:gd name="connsiteY9" fmla="*/ 384789 h 1903290"/>
                <a:gd name="connsiteX10" fmla="*/ 5748 w 1658626"/>
                <a:gd name="connsiteY10" fmla="*/ 170311 h 1903290"/>
                <a:gd name="connsiteX11" fmla="*/ 6701 w 1658626"/>
                <a:gd name="connsiteY11" fmla="*/ 35905 h 1903290"/>
                <a:gd name="connsiteX12" fmla="*/ 18458 w 1658626"/>
                <a:gd name="connsiteY12" fmla="*/ 15569 h 1903290"/>
                <a:gd name="connsiteX13" fmla="*/ 33074 w 1658626"/>
                <a:gd name="connsiteY13" fmla="*/ 23513 h 1903290"/>
                <a:gd name="connsiteX14" fmla="*/ 62307 w 1658626"/>
                <a:gd name="connsiteY14" fmla="*/ 48615 h 1903290"/>
                <a:gd name="connsiteX15" fmla="*/ 80736 w 1658626"/>
                <a:gd name="connsiteY15" fmla="*/ 45755 h 1903290"/>
                <a:gd name="connsiteX16" fmla="*/ 118230 w 1658626"/>
                <a:gd name="connsiteY16" fmla="*/ 44484 h 1903290"/>
                <a:gd name="connsiteX17" fmla="*/ 147145 w 1658626"/>
                <a:gd name="connsiteY17" fmla="*/ 46073 h 1903290"/>
                <a:gd name="connsiteX18" fmla="*/ 228805 w 1658626"/>
                <a:gd name="connsiteY18" fmla="*/ 44802 h 1903290"/>
                <a:gd name="connsiteX19" fmla="*/ 235160 w 1658626"/>
                <a:gd name="connsiteY19" fmla="*/ 46073 h 1903290"/>
                <a:gd name="connsiteX20" fmla="*/ 360987 w 1658626"/>
                <a:gd name="connsiteY20" fmla="*/ 39400 h 1903290"/>
                <a:gd name="connsiteX21" fmla="*/ 380369 w 1658626"/>
                <a:gd name="connsiteY21" fmla="*/ 42896 h 1903290"/>
                <a:gd name="connsiteX22" fmla="*/ 397209 w 1658626"/>
                <a:gd name="connsiteY22" fmla="*/ 45120 h 1903290"/>
                <a:gd name="connsiteX23" fmla="*/ 443600 w 1658626"/>
                <a:gd name="connsiteY23" fmla="*/ 43213 h 1903290"/>
                <a:gd name="connsiteX24" fmla="*/ 523990 w 1658626"/>
                <a:gd name="connsiteY24" fmla="*/ 44167 h 1903290"/>
                <a:gd name="connsiteX25" fmla="*/ 601837 w 1658626"/>
                <a:gd name="connsiteY25" fmla="*/ 45120 h 1903290"/>
                <a:gd name="connsiteX26" fmla="*/ 675871 w 1658626"/>
                <a:gd name="connsiteY26" fmla="*/ 43213 h 1903290"/>
                <a:gd name="connsiteX27" fmla="*/ 678096 w 1658626"/>
                <a:gd name="connsiteY27" fmla="*/ 42578 h 1903290"/>
                <a:gd name="connsiteX28" fmla="*/ 764204 w 1658626"/>
                <a:gd name="connsiteY28" fmla="*/ 47344 h 1903290"/>
                <a:gd name="connsiteX29" fmla="*/ 770559 w 1658626"/>
                <a:gd name="connsiteY29" fmla="*/ 48933 h 1903290"/>
                <a:gd name="connsiteX30" fmla="*/ 895115 w 1658626"/>
                <a:gd name="connsiteY30" fmla="*/ 49250 h 1903290"/>
                <a:gd name="connsiteX31" fmla="*/ 927843 w 1658626"/>
                <a:gd name="connsiteY31" fmla="*/ 53381 h 1903290"/>
                <a:gd name="connsiteX32" fmla="*/ 968196 w 1658626"/>
                <a:gd name="connsiteY32" fmla="*/ 44484 h 1903290"/>
                <a:gd name="connsiteX33" fmla="*/ 1000606 w 1658626"/>
                <a:gd name="connsiteY33" fmla="*/ 43213 h 1903290"/>
                <a:gd name="connsiteX34" fmla="*/ 1031745 w 1658626"/>
                <a:gd name="connsiteY34" fmla="*/ 45120 h 1903290"/>
                <a:gd name="connsiteX35" fmla="*/ 1069875 w 1658626"/>
                <a:gd name="connsiteY35" fmla="*/ 50204 h 1903290"/>
                <a:gd name="connsiteX36" fmla="*/ 1083856 w 1658626"/>
                <a:gd name="connsiteY36" fmla="*/ 33681 h 1903290"/>
                <a:gd name="connsiteX37" fmla="*/ 1088939 w 1658626"/>
                <a:gd name="connsiteY37" fmla="*/ 3495 h 1903290"/>
                <a:gd name="connsiteX38" fmla="*/ 1094659 w 1658626"/>
                <a:gd name="connsiteY38" fmla="*/ 0 h 1903290"/>
                <a:gd name="connsiteX39" fmla="*/ 1101014 w 1658626"/>
                <a:gd name="connsiteY39" fmla="*/ 1589 h 1903290"/>
                <a:gd name="connsiteX40" fmla="*/ 1108322 w 1658626"/>
                <a:gd name="connsiteY40" fmla="*/ 19382 h 1903290"/>
                <a:gd name="connsiteX41" fmla="*/ 1143274 w 1658626"/>
                <a:gd name="connsiteY41" fmla="*/ 45437 h 1903290"/>
                <a:gd name="connsiteX42" fmla="*/ 1228747 w 1658626"/>
                <a:gd name="connsiteY42" fmla="*/ 41942 h 1903290"/>
                <a:gd name="connsiteX43" fmla="*/ 1304052 w 1658626"/>
                <a:gd name="connsiteY43" fmla="*/ 47026 h 1903290"/>
                <a:gd name="connsiteX44" fmla="*/ 1368237 w 1658626"/>
                <a:gd name="connsiteY44" fmla="*/ 39718 h 1903290"/>
                <a:gd name="connsiteX45" fmla="*/ 1383171 w 1658626"/>
                <a:gd name="connsiteY45" fmla="*/ 36541 h 1903290"/>
                <a:gd name="connsiteX46" fmla="*/ 1472457 w 1658626"/>
                <a:gd name="connsiteY46" fmla="*/ 40036 h 1903290"/>
                <a:gd name="connsiteX47" fmla="*/ 1636096 w 1658626"/>
                <a:gd name="connsiteY47" fmla="*/ 50839 h 1903290"/>
                <a:gd name="connsiteX48" fmla="*/ 1655478 w 1658626"/>
                <a:gd name="connsiteY48" fmla="*/ 67997 h 1903290"/>
                <a:gd name="connsiteX49" fmla="*/ 1660880 w 1658626"/>
                <a:gd name="connsiteY49" fmla="*/ 125191 h 1903290"/>
                <a:gd name="connsiteX50" fmla="*/ 1652618 w 1658626"/>
                <a:gd name="connsiteY50" fmla="*/ 249112 h 1903290"/>
                <a:gd name="connsiteX51" fmla="*/ 1641497 w 1658626"/>
                <a:gd name="connsiteY51" fmla="*/ 477570 h 1903290"/>
                <a:gd name="connsiteX52" fmla="*/ 1625928 w 1658626"/>
                <a:gd name="connsiteY52" fmla="*/ 779110 h 1903290"/>
                <a:gd name="connsiteX53" fmla="*/ 1614807 w 1658626"/>
                <a:gd name="connsiteY53" fmla="*/ 1003120 h 1903290"/>
                <a:gd name="connsiteX54" fmla="*/ 1603368 w 1658626"/>
                <a:gd name="connsiteY54" fmla="*/ 1220457 h 1903290"/>
                <a:gd name="connsiteX55" fmla="*/ 1607816 w 1658626"/>
                <a:gd name="connsiteY55" fmla="*/ 1382507 h 1903290"/>
                <a:gd name="connsiteX56" fmla="*/ 1624021 w 1658626"/>
                <a:gd name="connsiteY56" fmla="*/ 1583957 h 1903290"/>
                <a:gd name="connsiteX57" fmla="*/ 1640544 w 1658626"/>
                <a:gd name="connsiteY57" fmla="*/ 1794304 h 1903290"/>
                <a:gd name="connsiteX58" fmla="*/ 1646899 w 1658626"/>
                <a:gd name="connsiteY58" fmla="*/ 1882955 h 1903290"/>
                <a:gd name="connsiteX59" fmla="*/ 1640862 w 1658626"/>
                <a:gd name="connsiteY59" fmla="*/ 1905833 h 19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8626" h="1903290">
                  <a:moveTo>
                    <a:pt x="1640862" y="1905833"/>
                  </a:moveTo>
                  <a:cubicBezTo>
                    <a:pt x="1102602" y="1905833"/>
                    <a:pt x="564661" y="1905833"/>
                    <a:pt x="26402" y="1905833"/>
                  </a:cubicBezTo>
                  <a:cubicBezTo>
                    <a:pt x="16869" y="1898525"/>
                    <a:pt x="16234" y="1888357"/>
                    <a:pt x="16234" y="1877871"/>
                  </a:cubicBezTo>
                  <a:cubicBezTo>
                    <a:pt x="16551" y="1832116"/>
                    <a:pt x="20047" y="1786361"/>
                    <a:pt x="23224" y="1740605"/>
                  </a:cubicBezTo>
                  <a:cubicBezTo>
                    <a:pt x="25766" y="1702794"/>
                    <a:pt x="27355" y="1664982"/>
                    <a:pt x="28308" y="1627488"/>
                  </a:cubicBezTo>
                  <a:cubicBezTo>
                    <a:pt x="31168" y="1511194"/>
                    <a:pt x="40382" y="1395535"/>
                    <a:pt x="43878" y="1279240"/>
                  </a:cubicBezTo>
                  <a:cubicBezTo>
                    <a:pt x="46737" y="1184552"/>
                    <a:pt x="53728" y="1090182"/>
                    <a:pt x="56905" y="995494"/>
                  </a:cubicBezTo>
                  <a:cubicBezTo>
                    <a:pt x="58494" y="943702"/>
                    <a:pt x="65166" y="892227"/>
                    <a:pt x="64849" y="840435"/>
                  </a:cubicBezTo>
                  <a:cubicBezTo>
                    <a:pt x="64531" y="760998"/>
                    <a:pt x="53092" y="682516"/>
                    <a:pt x="46102" y="603715"/>
                  </a:cubicBezTo>
                  <a:cubicBezTo>
                    <a:pt x="39747" y="530634"/>
                    <a:pt x="32439" y="457870"/>
                    <a:pt x="25448" y="384789"/>
                  </a:cubicBezTo>
                  <a:cubicBezTo>
                    <a:pt x="18140" y="313296"/>
                    <a:pt x="9879" y="241804"/>
                    <a:pt x="5748" y="170311"/>
                  </a:cubicBezTo>
                  <a:cubicBezTo>
                    <a:pt x="3206" y="125827"/>
                    <a:pt x="-6326" y="80707"/>
                    <a:pt x="6701" y="35905"/>
                  </a:cubicBezTo>
                  <a:cubicBezTo>
                    <a:pt x="8926" y="27962"/>
                    <a:pt x="10514" y="20018"/>
                    <a:pt x="18458" y="15569"/>
                  </a:cubicBezTo>
                  <a:cubicBezTo>
                    <a:pt x="27037" y="11439"/>
                    <a:pt x="31803" y="16840"/>
                    <a:pt x="33074" y="23513"/>
                  </a:cubicBezTo>
                  <a:cubicBezTo>
                    <a:pt x="36569" y="39718"/>
                    <a:pt x="52457" y="40354"/>
                    <a:pt x="62307" y="48615"/>
                  </a:cubicBezTo>
                  <a:cubicBezTo>
                    <a:pt x="67708" y="53063"/>
                    <a:pt x="75016" y="49886"/>
                    <a:pt x="80736" y="45755"/>
                  </a:cubicBezTo>
                  <a:cubicBezTo>
                    <a:pt x="92810" y="36858"/>
                    <a:pt x="106155" y="37176"/>
                    <a:pt x="118230" y="44484"/>
                  </a:cubicBezTo>
                  <a:cubicBezTo>
                    <a:pt x="128398" y="50521"/>
                    <a:pt x="137294" y="46391"/>
                    <a:pt x="147145" y="46073"/>
                  </a:cubicBezTo>
                  <a:cubicBezTo>
                    <a:pt x="174471" y="45437"/>
                    <a:pt x="201479" y="31139"/>
                    <a:pt x="228805" y="44802"/>
                  </a:cubicBezTo>
                  <a:cubicBezTo>
                    <a:pt x="230711" y="45755"/>
                    <a:pt x="233253" y="46708"/>
                    <a:pt x="235160" y="46073"/>
                  </a:cubicBezTo>
                  <a:cubicBezTo>
                    <a:pt x="276467" y="31774"/>
                    <a:pt x="319362" y="50839"/>
                    <a:pt x="360987" y="39400"/>
                  </a:cubicBezTo>
                  <a:cubicBezTo>
                    <a:pt x="367341" y="37494"/>
                    <a:pt x="374332" y="39718"/>
                    <a:pt x="380369" y="42896"/>
                  </a:cubicBezTo>
                  <a:cubicBezTo>
                    <a:pt x="385771" y="45755"/>
                    <a:pt x="391490" y="47979"/>
                    <a:pt x="397209" y="45120"/>
                  </a:cubicBezTo>
                  <a:cubicBezTo>
                    <a:pt x="412779" y="37176"/>
                    <a:pt x="429302" y="44802"/>
                    <a:pt x="443600" y="43213"/>
                  </a:cubicBezTo>
                  <a:cubicBezTo>
                    <a:pt x="470926" y="39718"/>
                    <a:pt x="497299" y="51792"/>
                    <a:pt x="523990" y="44167"/>
                  </a:cubicBezTo>
                  <a:cubicBezTo>
                    <a:pt x="549727" y="47979"/>
                    <a:pt x="576100" y="45437"/>
                    <a:pt x="601837" y="45120"/>
                  </a:cubicBezTo>
                  <a:cubicBezTo>
                    <a:pt x="626303" y="44802"/>
                    <a:pt x="652041" y="59101"/>
                    <a:pt x="675871" y="43213"/>
                  </a:cubicBezTo>
                  <a:cubicBezTo>
                    <a:pt x="676825" y="42578"/>
                    <a:pt x="677778" y="42578"/>
                    <a:pt x="678096" y="42578"/>
                  </a:cubicBezTo>
                  <a:cubicBezTo>
                    <a:pt x="706375" y="51475"/>
                    <a:pt x="735925" y="36541"/>
                    <a:pt x="764204" y="47344"/>
                  </a:cubicBezTo>
                  <a:cubicBezTo>
                    <a:pt x="766429" y="48297"/>
                    <a:pt x="768653" y="49250"/>
                    <a:pt x="770559" y="48933"/>
                  </a:cubicBezTo>
                  <a:cubicBezTo>
                    <a:pt x="812184" y="40354"/>
                    <a:pt x="853491" y="57830"/>
                    <a:pt x="895115" y="49250"/>
                  </a:cubicBezTo>
                  <a:cubicBezTo>
                    <a:pt x="905919" y="47026"/>
                    <a:pt x="916404" y="54652"/>
                    <a:pt x="927843" y="53381"/>
                  </a:cubicBezTo>
                  <a:cubicBezTo>
                    <a:pt x="940553" y="47026"/>
                    <a:pt x="953580" y="42260"/>
                    <a:pt x="968196" y="44484"/>
                  </a:cubicBezTo>
                  <a:cubicBezTo>
                    <a:pt x="979000" y="47979"/>
                    <a:pt x="988850" y="53381"/>
                    <a:pt x="1000606" y="43213"/>
                  </a:cubicBezTo>
                  <a:cubicBezTo>
                    <a:pt x="1009503" y="35587"/>
                    <a:pt x="1022531" y="37176"/>
                    <a:pt x="1031745" y="45120"/>
                  </a:cubicBezTo>
                  <a:cubicBezTo>
                    <a:pt x="1043820" y="55605"/>
                    <a:pt x="1056847" y="50839"/>
                    <a:pt x="1069875" y="50204"/>
                  </a:cubicBezTo>
                  <a:cubicBezTo>
                    <a:pt x="1080360" y="49568"/>
                    <a:pt x="1083220" y="42896"/>
                    <a:pt x="1083856" y="33681"/>
                  </a:cubicBezTo>
                  <a:cubicBezTo>
                    <a:pt x="1084491" y="23513"/>
                    <a:pt x="1082267" y="12710"/>
                    <a:pt x="1088939" y="3495"/>
                  </a:cubicBezTo>
                  <a:cubicBezTo>
                    <a:pt x="1090528" y="1906"/>
                    <a:pt x="1092435" y="635"/>
                    <a:pt x="1094659" y="0"/>
                  </a:cubicBezTo>
                  <a:cubicBezTo>
                    <a:pt x="1096883" y="0"/>
                    <a:pt x="1099107" y="318"/>
                    <a:pt x="1101014" y="1589"/>
                  </a:cubicBezTo>
                  <a:cubicBezTo>
                    <a:pt x="1106733" y="6037"/>
                    <a:pt x="1107051" y="13028"/>
                    <a:pt x="1108322" y="19382"/>
                  </a:cubicBezTo>
                  <a:cubicBezTo>
                    <a:pt x="1111182" y="34316"/>
                    <a:pt x="1129293" y="48933"/>
                    <a:pt x="1143274" y="45437"/>
                  </a:cubicBezTo>
                  <a:cubicBezTo>
                    <a:pt x="1171553" y="37812"/>
                    <a:pt x="1200468" y="43213"/>
                    <a:pt x="1228747" y="41942"/>
                  </a:cubicBezTo>
                  <a:cubicBezTo>
                    <a:pt x="1253849" y="40989"/>
                    <a:pt x="1278315" y="40036"/>
                    <a:pt x="1304052" y="47026"/>
                  </a:cubicBezTo>
                  <a:cubicBezTo>
                    <a:pt x="1322799" y="52110"/>
                    <a:pt x="1347266" y="46708"/>
                    <a:pt x="1368237" y="39718"/>
                  </a:cubicBezTo>
                  <a:cubicBezTo>
                    <a:pt x="1373003" y="37494"/>
                    <a:pt x="1378405" y="34952"/>
                    <a:pt x="1383171" y="36541"/>
                  </a:cubicBezTo>
                  <a:cubicBezTo>
                    <a:pt x="1412721" y="47979"/>
                    <a:pt x="1442907" y="39400"/>
                    <a:pt x="1472457" y="40036"/>
                  </a:cubicBezTo>
                  <a:cubicBezTo>
                    <a:pt x="1527109" y="41625"/>
                    <a:pt x="1581444" y="49568"/>
                    <a:pt x="1636096" y="50839"/>
                  </a:cubicBezTo>
                  <a:cubicBezTo>
                    <a:pt x="1646581" y="51157"/>
                    <a:pt x="1655796" y="56559"/>
                    <a:pt x="1655478" y="67997"/>
                  </a:cubicBezTo>
                  <a:cubicBezTo>
                    <a:pt x="1655160" y="87380"/>
                    <a:pt x="1661515" y="105809"/>
                    <a:pt x="1660880" y="125191"/>
                  </a:cubicBezTo>
                  <a:cubicBezTo>
                    <a:pt x="1651029" y="165863"/>
                    <a:pt x="1654207" y="207805"/>
                    <a:pt x="1652618" y="249112"/>
                  </a:cubicBezTo>
                  <a:cubicBezTo>
                    <a:pt x="1649759" y="325371"/>
                    <a:pt x="1644675" y="401312"/>
                    <a:pt x="1641497" y="477570"/>
                  </a:cubicBezTo>
                  <a:cubicBezTo>
                    <a:pt x="1637049" y="577978"/>
                    <a:pt x="1630376" y="678703"/>
                    <a:pt x="1625928" y="779110"/>
                  </a:cubicBezTo>
                  <a:cubicBezTo>
                    <a:pt x="1622433" y="853780"/>
                    <a:pt x="1618302" y="928450"/>
                    <a:pt x="1614807" y="1003120"/>
                  </a:cubicBezTo>
                  <a:cubicBezTo>
                    <a:pt x="1611311" y="1075566"/>
                    <a:pt x="1609723" y="1148012"/>
                    <a:pt x="1603368" y="1220457"/>
                  </a:cubicBezTo>
                  <a:cubicBezTo>
                    <a:pt x="1598602" y="1274474"/>
                    <a:pt x="1603050" y="1328491"/>
                    <a:pt x="1607816" y="1382507"/>
                  </a:cubicBezTo>
                  <a:cubicBezTo>
                    <a:pt x="1613853" y="1449551"/>
                    <a:pt x="1619255" y="1516595"/>
                    <a:pt x="1624021" y="1583957"/>
                  </a:cubicBezTo>
                  <a:cubicBezTo>
                    <a:pt x="1628787" y="1654179"/>
                    <a:pt x="1636731" y="1724083"/>
                    <a:pt x="1640544" y="1794304"/>
                  </a:cubicBezTo>
                  <a:cubicBezTo>
                    <a:pt x="1642133" y="1823855"/>
                    <a:pt x="1646899" y="1853087"/>
                    <a:pt x="1646899" y="1882955"/>
                  </a:cubicBezTo>
                  <a:cubicBezTo>
                    <a:pt x="1646581" y="1891216"/>
                    <a:pt x="1647534" y="1899478"/>
                    <a:pt x="1640862" y="1905833"/>
                  </a:cubicBezTo>
                  <a:close/>
                </a:path>
              </a:pathLst>
            </a:custGeom>
            <a:solidFill>
              <a:srgbClr val="D7AD85"/>
            </a:solidFill>
            <a:ln w="3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9923A9A4-237A-4B5F-9AA3-66F184C290DA}"/>
                </a:ext>
              </a:extLst>
            </p:cNvPr>
            <p:cNvGrpSpPr/>
            <p:nvPr/>
          </p:nvGrpSpPr>
          <p:grpSpPr>
            <a:xfrm>
              <a:off x="6156390" y="4693007"/>
              <a:ext cx="2395176" cy="1130056"/>
              <a:chOff x="9393601" y="2578331"/>
              <a:chExt cx="1713698" cy="808531"/>
            </a:xfrm>
          </p:grpSpPr>
          <p:sp>
            <p:nvSpPr>
              <p:cNvPr id="135" name="Freeform: Shape 144">
                <a:extLst>
                  <a:ext uri="{FF2B5EF4-FFF2-40B4-BE49-F238E27FC236}">
                    <a16:creationId xmlns="" xmlns:a16="http://schemas.microsoft.com/office/drawing/2014/main" id="{9284C576-72C6-4FDB-868F-E766C8D33632}"/>
                  </a:ext>
                </a:extLst>
              </p:cNvPr>
              <p:cNvSpPr/>
              <p:nvPr/>
            </p:nvSpPr>
            <p:spPr>
              <a:xfrm>
                <a:off x="9393601" y="2578331"/>
                <a:ext cx="1713698" cy="808531"/>
              </a:xfrm>
              <a:custGeom>
                <a:avLst/>
                <a:gdLst>
                  <a:gd name="connsiteX0" fmla="*/ 0 w 1522173"/>
                  <a:gd name="connsiteY0" fmla="*/ 0 h 718168"/>
                  <a:gd name="connsiteX1" fmla="*/ 762231 w 1522173"/>
                  <a:gd name="connsiteY1" fmla="*/ 720172 h 718168"/>
                  <a:gd name="connsiteX2" fmla="*/ 1524463 w 1522173"/>
                  <a:gd name="connsiteY2" fmla="*/ 0 h 718168"/>
                  <a:gd name="connsiteX3" fmla="*/ 0 w 1522173"/>
                  <a:gd name="connsiteY3" fmla="*/ 0 h 71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173" h="718168">
                    <a:moveTo>
                      <a:pt x="0" y="0"/>
                    </a:moveTo>
                    <a:cubicBezTo>
                      <a:pt x="22604" y="401431"/>
                      <a:pt x="355079" y="720172"/>
                      <a:pt x="762231" y="720172"/>
                    </a:cubicBezTo>
                    <a:cubicBezTo>
                      <a:pt x="1169384" y="720172"/>
                      <a:pt x="1501859" y="401431"/>
                      <a:pt x="15244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B877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45">
                <a:extLst>
                  <a:ext uri="{FF2B5EF4-FFF2-40B4-BE49-F238E27FC236}">
                    <a16:creationId xmlns="" xmlns:a16="http://schemas.microsoft.com/office/drawing/2014/main" id="{31BAA716-6F43-46C3-A5F2-9DAB6D1108BB}"/>
                  </a:ext>
                </a:extLst>
              </p:cNvPr>
              <p:cNvSpPr/>
              <p:nvPr/>
            </p:nvSpPr>
            <p:spPr>
              <a:xfrm>
                <a:off x="9482828" y="2578331"/>
                <a:ext cx="1536529" cy="715115"/>
              </a:xfrm>
              <a:custGeom>
                <a:avLst/>
                <a:gdLst>
                  <a:gd name="connsiteX0" fmla="*/ 0 w 1364806"/>
                  <a:gd name="connsiteY0" fmla="*/ 0 h 635193"/>
                  <a:gd name="connsiteX1" fmla="*/ 682975 w 1364806"/>
                  <a:gd name="connsiteY1" fmla="*/ 636338 h 635193"/>
                  <a:gd name="connsiteX2" fmla="*/ 1365951 w 1364806"/>
                  <a:gd name="connsiteY2" fmla="*/ 0 h 635193"/>
                  <a:gd name="connsiteX3" fmla="*/ 0 w 1364806"/>
                  <a:gd name="connsiteY3" fmla="*/ 0 h 6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4806" h="635193">
                    <a:moveTo>
                      <a:pt x="0" y="0"/>
                    </a:moveTo>
                    <a:cubicBezTo>
                      <a:pt x="24893" y="355651"/>
                      <a:pt x="321030" y="636338"/>
                      <a:pt x="682975" y="636338"/>
                    </a:cubicBezTo>
                    <a:cubicBezTo>
                      <a:pt x="1044921" y="636338"/>
                      <a:pt x="1341058" y="355651"/>
                      <a:pt x="13659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6D3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46">
                <a:extLst>
                  <a:ext uri="{FF2B5EF4-FFF2-40B4-BE49-F238E27FC236}">
                    <a16:creationId xmlns="" xmlns:a16="http://schemas.microsoft.com/office/drawing/2014/main" id="{E4FC7901-898D-4558-9F2A-CE2558679472}"/>
                  </a:ext>
                </a:extLst>
              </p:cNvPr>
              <p:cNvSpPr/>
              <p:nvPr/>
            </p:nvSpPr>
            <p:spPr>
              <a:xfrm>
                <a:off x="9512141" y="2578331"/>
                <a:ext cx="1475326" cy="682903"/>
              </a:xfrm>
              <a:custGeom>
                <a:avLst/>
                <a:gdLst>
                  <a:gd name="connsiteX0" fmla="*/ 655794 w 1310442"/>
                  <a:gd name="connsiteY0" fmla="*/ 609156 h 606580"/>
                  <a:gd name="connsiteX1" fmla="*/ 1311873 w 1310442"/>
                  <a:gd name="connsiteY1" fmla="*/ 0 h 606580"/>
                  <a:gd name="connsiteX2" fmla="*/ 0 w 1310442"/>
                  <a:gd name="connsiteY2" fmla="*/ 0 h 606580"/>
                  <a:gd name="connsiteX3" fmla="*/ 655794 w 1310442"/>
                  <a:gd name="connsiteY3" fmla="*/ 60915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442" h="606580">
                    <a:moveTo>
                      <a:pt x="655794" y="609156"/>
                    </a:moveTo>
                    <a:cubicBezTo>
                      <a:pt x="1002575" y="609156"/>
                      <a:pt x="1286695" y="340773"/>
                      <a:pt x="1311873" y="0"/>
                    </a:cubicBezTo>
                    <a:cubicBezTo>
                      <a:pt x="874678" y="0"/>
                      <a:pt x="437196" y="0"/>
                      <a:pt x="0" y="0"/>
                    </a:cubicBezTo>
                    <a:cubicBezTo>
                      <a:pt x="24893" y="340773"/>
                      <a:pt x="309013" y="609156"/>
                      <a:pt x="655794" y="60915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47">
                <a:extLst>
                  <a:ext uri="{FF2B5EF4-FFF2-40B4-BE49-F238E27FC236}">
                    <a16:creationId xmlns="" xmlns:a16="http://schemas.microsoft.com/office/drawing/2014/main" id="{287821E4-B84F-4AE1-8D76-8898352F9FD2}"/>
                  </a:ext>
                </a:extLst>
              </p:cNvPr>
              <p:cNvSpPr/>
              <p:nvPr/>
            </p:nvSpPr>
            <p:spPr>
              <a:xfrm>
                <a:off x="10002414" y="2578626"/>
                <a:ext cx="985698" cy="682903"/>
              </a:xfrm>
              <a:custGeom>
                <a:avLst/>
                <a:gdLst>
                  <a:gd name="connsiteX0" fmla="*/ 545922 w 875536"/>
                  <a:gd name="connsiteY0" fmla="*/ 286 h 606580"/>
                  <a:gd name="connsiteX1" fmla="*/ 0 w 875536"/>
                  <a:gd name="connsiteY1" fmla="*/ 571388 h 606580"/>
                  <a:gd name="connsiteX2" fmla="*/ 220601 w 875536"/>
                  <a:gd name="connsiteY2" fmla="*/ 609156 h 606580"/>
                  <a:gd name="connsiteX3" fmla="*/ 876681 w 875536"/>
                  <a:gd name="connsiteY3" fmla="*/ 0 h 606580"/>
                  <a:gd name="connsiteX4" fmla="*/ 545922 w 875536"/>
                  <a:gd name="connsiteY4" fmla="*/ 28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36" h="606580">
                    <a:moveTo>
                      <a:pt x="545922" y="286"/>
                    </a:moveTo>
                    <a:cubicBezTo>
                      <a:pt x="511588" y="291559"/>
                      <a:pt x="286981" y="524464"/>
                      <a:pt x="0" y="571388"/>
                    </a:cubicBezTo>
                    <a:cubicBezTo>
                      <a:pt x="68956" y="595994"/>
                      <a:pt x="143061" y="609156"/>
                      <a:pt x="220601" y="609156"/>
                    </a:cubicBezTo>
                    <a:cubicBezTo>
                      <a:pt x="567382" y="609156"/>
                      <a:pt x="851502" y="340773"/>
                      <a:pt x="876681" y="0"/>
                    </a:cubicBezTo>
                    <a:cubicBezTo>
                      <a:pt x="766237" y="286"/>
                      <a:pt x="656080" y="286"/>
                      <a:pt x="545922" y="286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48">
                <a:extLst>
                  <a:ext uri="{FF2B5EF4-FFF2-40B4-BE49-F238E27FC236}">
                    <a16:creationId xmlns="" xmlns:a16="http://schemas.microsoft.com/office/drawing/2014/main" id="{2B1590AC-D29E-4509-BCE0-07B687B62D7F}"/>
                  </a:ext>
                </a:extLst>
              </p:cNvPr>
              <p:cNvSpPr/>
              <p:nvPr/>
            </p:nvSpPr>
            <p:spPr>
              <a:xfrm>
                <a:off x="9892391" y="2646049"/>
                <a:ext cx="25770" cy="57982"/>
              </a:xfrm>
              <a:custGeom>
                <a:avLst/>
                <a:gdLst>
                  <a:gd name="connsiteX0" fmla="*/ 23049 w 22889"/>
                  <a:gd name="connsiteY0" fmla="*/ 25755 h 51502"/>
                  <a:gd name="connsiteX1" fmla="*/ 11317 w 22889"/>
                  <a:gd name="connsiteY1" fmla="*/ 52650 h 51502"/>
                  <a:gd name="connsiteX2" fmla="*/ 159 w 22889"/>
                  <a:gd name="connsiteY2" fmla="*/ 26041 h 51502"/>
                  <a:gd name="connsiteX3" fmla="*/ 10745 w 22889"/>
                  <a:gd name="connsiteY3" fmla="*/ 4 h 51502"/>
                  <a:gd name="connsiteX4" fmla="*/ 23049 w 22889"/>
                  <a:gd name="connsiteY4" fmla="*/ 25755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9" h="51502">
                    <a:moveTo>
                      <a:pt x="23049" y="25755"/>
                    </a:moveTo>
                    <a:cubicBezTo>
                      <a:pt x="20187" y="36341"/>
                      <a:pt x="23049" y="52650"/>
                      <a:pt x="11317" y="52650"/>
                    </a:cubicBezTo>
                    <a:cubicBezTo>
                      <a:pt x="-1272" y="52650"/>
                      <a:pt x="-127" y="36341"/>
                      <a:pt x="159" y="26041"/>
                    </a:cubicBezTo>
                    <a:cubicBezTo>
                      <a:pt x="159" y="16026"/>
                      <a:pt x="-700" y="4"/>
                      <a:pt x="10745" y="4"/>
                    </a:cubicBezTo>
                    <a:cubicBezTo>
                      <a:pt x="23621" y="-283"/>
                      <a:pt x="19615" y="16599"/>
                      <a:pt x="23049" y="25755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49">
                <a:extLst>
                  <a:ext uri="{FF2B5EF4-FFF2-40B4-BE49-F238E27FC236}">
                    <a16:creationId xmlns="" xmlns:a16="http://schemas.microsoft.com/office/drawing/2014/main" id="{0590A5FF-4BF2-487F-8A7A-99FA2F8996D7}"/>
                  </a:ext>
                </a:extLst>
              </p:cNvPr>
              <p:cNvSpPr/>
              <p:nvPr/>
            </p:nvSpPr>
            <p:spPr>
              <a:xfrm>
                <a:off x="10591352" y="2644122"/>
                <a:ext cx="22549" cy="57982"/>
              </a:xfrm>
              <a:custGeom>
                <a:avLst/>
                <a:gdLst>
                  <a:gd name="connsiteX0" fmla="*/ 22233 w 20028"/>
                  <a:gd name="connsiteY0" fmla="*/ 32046 h 51502"/>
                  <a:gd name="connsiteX1" fmla="*/ 11647 w 20028"/>
                  <a:gd name="connsiteY1" fmla="*/ 54077 h 51502"/>
                  <a:gd name="connsiteX2" fmla="*/ 202 w 20028"/>
                  <a:gd name="connsiteY2" fmla="*/ 28612 h 51502"/>
                  <a:gd name="connsiteX3" fmla="*/ 3921 w 20028"/>
                  <a:gd name="connsiteY3" fmla="*/ 7725 h 51502"/>
                  <a:gd name="connsiteX4" fmla="*/ 11360 w 20028"/>
                  <a:gd name="connsiteY4" fmla="*/ 0 h 51502"/>
                  <a:gd name="connsiteX5" fmla="*/ 19086 w 20028"/>
                  <a:gd name="connsiteY5" fmla="*/ 7153 h 51502"/>
                  <a:gd name="connsiteX6" fmla="*/ 22233 w 20028"/>
                  <a:gd name="connsiteY6" fmla="*/ 3204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33" y="32046"/>
                    </a:moveTo>
                    <a:cubicBezTo>
                      <a:pt x="21089" y="38340"/>
                      <a:pt x="23091" y="54077"/>
                      <a:pt x="11647" y="54077"/>
                    </a:cubicBezTo>
                    <a:cubicBezTo>
                      <a:pt x="-85" y="54363"/>
                      <a:pt x="1346" y="38627"/>
                      <a:pt x="202" y="28612"/>
                    </a:cubicBezTo>
                    <a:cubicBezTo>
                      <a:pt x="-657" y="21459"/>
                      <a:pt x="1346" y="14306"/>
                      <a:pt x="3921" y="7725"/>
                    </a:cubicBezTo>
                    <a:cubicBezTo>
                      <a:pt x="5352" y="4292"/>
                      <a:pt x="6783" y="286"/>
                      <a:pt x="11360" y="0"/>
                    </a:cubicBezTo>
                    <a:cubicBezTo>
                      <a:pt x="15938" y="0"/>
                      <a:pt x="17655" y="3720"/>
                      <a:pt x="19086" y="7153"/>
                    </a:cubicBezTo>
                    <a:cubicBezTo>
                      <a:pt x="21947" y="14020"/>
                      <a:pt x="22805" y="21173"/>
                      <a:pt x="22233" y="3204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50">
                <a:extLst>
                  <a:ext uri="{FF2B5EF4-FFF2-40B4-BE49-F238E27FC236}">
                    <a16:creationId xmlns="" xmlns:a16="http://schemas.microsoft.com/office/drawing/2014/main" id="{C210A0CE-5236-42BF-9728-3676975002FA}"/>
                  </a:ext>
                </a:extLst>
              </p:cNvPr>
              <p:cNvSpPr/>
              <p:nvPr/>
            </p:nvSpPr>
            <p:spPr>
              <a:xfrm>
                <a:off x="10265348" y="2664401"/>
                <a:ext cx="25770" cy="61203"/>
              </a:xfrm>
              <a:custGeom>
                <a:avLst/>
                <a:gdLst>
                  <a:gd name="connsiteX0" fmla="*/ 23390 w 22889"/>
                  <a:gd name="connsiteY0" fmla="*/ 27481 h 54363"/>
                  <a:gd name="connsiteX1" fmla="*/ 20815 w 22889"/>
                  <a:gd name="connsiteY1" fmla="*/ 40928 h 54363"/>
                  <a:gd name="connsiteX2" fmla="*/ 11087 w 22889"/>
                  <a:gd name="connsiteY2" fmla="*/ 54376 h 54363"/>
                  <a:gd name="connsiteX3" fmla="*/ 1931 w 22889"/>
                  <a:gd name="connsiteY3" fmla="*/ 41787 h 54363"/>
                  <a:gd name="connsiteX4" fmla="*/ 3361 w 22889"/>
                  <a:gd name="connsiteY4" fmla="*/ 8310 h 54363"/>
                  <a:gd name="connsiteX5" fmla="*/ 11659 w 22889"/>
                  <a:gd name="connsiteY5" fmla="*/ 13 h 54363"/>
                  <a:gd name="connsiteX6" fmla="*/ 19670 w 22889"/>
                  <a:gd name="connsiteY6" fmla="*/ 8883 h 54363"/>
                  <a:gd name="connsiteX7" fmla="*/ 23390 w 22889"/>
                  <a:gd name="connsiteY7" fmla="*/ 27481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390" y="27481"/>
                    </a:moveTo>
                    <a:cubicBezTo>
                      <a:pt x="22532" y="32631"/>
                      <a:pt x="21959" y="36923"/>
                      <a:pt x="20815" y="40928"/>
                    </a:cubicBezTo>
                    <a:cubicBezTo>
                      <a:pt x="19384" y="46937"/>
                      <a:pt x="18812" y="54662"/>
                      <a:pt x="11087" y="54376"/>
                    </a:cubicBezTo>
                    <a:cubicBezTo>
                      <a:pt x="4506" y="54376"/>
                      <a:pt x="3361" y="46937"/>
                      <a:pt x="1931" y="41787"/>
                    </a:cubicBezTo>
                    <a:cubicBezTo>
                      <a:pt x="-1217" y="30628"/>
                      <a:pt x="-358" y="19469"/>
                      <a:pt x="3361" y="8310"/>
                    </a:cubicBezTo>
                    <a:cubicBezTo>
                      <a:pt x="4506" y="4305"/>
                      <a:pt x="6222" y="-273"/>
                      <a:pt x="11659" y="13"/>
                    </a:cubicBezTo>
                    <a:cubicBezTo>
                      <a:pt x="16809" y="299"/>
                      <a:pt x="18526" y="4877"/>
                      <a:pt x="19670" y="8883"/>
                    </a:cubicBezTo>
                    <a:cubicBezTo>
                      <a:pt x="21387" y="15177"/>
                      <a:pt x="22245" y="21758"/>
                      <a:pt x="23390" y="27481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51">
                <a:extLst>
                  <a:ext uri="{FF2B5EF4-FFF2-40B4-BE49-F238E27FC236}">
                    <a16:creationId xmlns="" xmlns:a16="http://schemas.microsoft.com/office/drawing/2014/main" id="{81C224D3-2B60-4BF3-9A21-1EFE506DAFC7}"/>
                  </a:ext>
                </a:extLst>
              </p:cNvPr>
              <p:cNvSpPr/>
              <p:nvPr/>
            </p:nvSpPr>
            <p:spPr>
              <a:xfrm>
                <a:off x="10075154" y="2805810"/>
                <a:ext cx="25770" cy="61203"/>
              </a:xfrm>
              <a:custGeom>
                <a:avLst/>
                <a:gdLst>
                  <a:gd name="connsiteX0" fmla="*/ 22943 w 22889"/>
                  <a:gd name="connsiteY0" fmla="*/ 29486 h 54363"/>
                  <a:gd name="connsiteX1" fmla="*/ 21226 w 22889"/>
                  <a:gd name="connsiteY1" fmla="*/ 40073 h 54363"/>
                  <a:gd name="connsiteX2" fmla="*/ 10926 w 22889"/>
                  <a:gd name="connsiteY2" fmla="*/ 54665 h 54363"/>
                  <a:gd name="connsiteX3" fmla="*/ 1198 w 22889"/>
                  <a:gd name="connsiteY3" fmla="*/ 38928 h 54363"/>
                  <a:gd name="connsiteX4" fmla="*/ 3773 w 22889"/>
                  <a:gd name="connsiteY4" fmla="*/ 6882 h 54363"/>
                  <a:gd name="connsiteX5" fmla="*/ 11784 w 22889"/>
                  <a:gd name="connsiteY5" fmla="*/ 16 h 54363"/>
                  <a:gd name="connsiteX6" fmla="*/ 18651 w 22889"/>
                  <a:gd name="connsiteY6" fmla="*/ 6596 h 54363"/>
                  <a:gd name="connsiteX7" fmla="*/ 22943 w 22889"/>
                  <a:gd name="connsiteY7" fmla="*/ 2948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2943" y="29486"/>
                    </a:moveTo>
                    <a:cubicBezTo>
                      <a:pt x="22657" y="31775"/>
                      <a:pt x="22371" y="36067"/>
                      <a:pt x="21226" y="40073"/>
                    </a:cubicBezTo>
                    <a:cubicBezTo>
                      <a:pt x="19509" y="46081"/>
                      <a:pt x="19223" y="55237"/>
                      <a:pt x="10926" y="54665"/>
                    </a:cubicBezTo>
                    <a:cubicBezTo>
                      <a:pt x="3200" y="54093"/>
                      <a:pt x="2342" y="45223"/>
                      <a:pt x="1198" y="38928"/>
                    </a:cubicBezTo>
                    <a:cubicBezTo>
                      <a:pt x="-805" y="28056"/>
                      <a:pt x="-519" y="17183"/>
                      <a:pt x="3773" y="6882"/>
                    </a:cubicBezTo>
                    <a:cubicBezTo>
                      <a:pt x="5203" y="3449"/>
                      <a:pt x="6920" y="-271"/>
                      <a:pt x="11784" y="16"/>
                    </a:cubicBezTo>
                    <a:cubicBezTo>
                      <a:pt x="15504" y="302"/>
                      <a:pt x="17220" y="3449"/>
                      <a:pt x="18651" y="6596"/>
                    </a:cubicBezTo>
                    <a:cubicBezTo>
                      <a:pt x="21226" y="13463"/>
                      <a:pt x="22657" y="20330"/>
                      <a:pt x="22943" y="29486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52">
                <a:extLst>
                  <a:ext uri="{FF2B5EF4-FFF2-40B4-BE49-F238E27FC236}">
                    <a16:creationId xmlns="" xmlns:a16="http://schemas.microsoft.com/office/drawing/2014/main" id="{06203981-DF39-48E8-ACDB-CE8398B48D12}"/>
                  </a:ext>
                </a:extLst>
              </p:cNvPr>
              <p:cNvSpPr/>
              <p:nvPr/>
            </p:nvSpPr>
            <p:spPr>
              <a:xfrm>
                <a:off x="10329651" y="2927572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638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53">
                <a:extLst>
                  <a:ext uri="{FF2B5EF4-FFF2-40B4-BE49-F238E27FC236}">
                    <a16:creationId xmlns="" xmlns:a16="http://schemas.microsoft.com/office/drawing/2014/main" id="{AC08DBF5-5942-4506-A59E-9335236FB761}"/>
                  </a:ext>
                </a:extLst>
              </p:cNvPr>
              <p:cNvSpPr/>
              <p:nvPr/>
            </p:nvSpPr>
            <p:spPr>
              <a:xfrm>
                <a:off x="9670736" y="2697249"/>
                <a:ext cx="22549" cy="57982"/>
              </a:xfrm>
              <a:custGeom>
                <a:avLst/>
                <a:gdLst>
                  <a:gd name="connsiteX0" fmla="*/ 22220 w 20028"/>
                  <a:gd name="connsiteY0" fmla="*/ 30636 h 51502"/>
                  <a:gd name="connsiteX1" fmla="*/ 12206 w 20028"/>
                  <a:gd name="connsiteY1" fmla="*/ 53240 h 51502"/>
                  <a:gd name="connsiteX2" fmla="*/ 189 w 20028"/>
                  <a:gd name="connsiteY2" fmla="*/ 26916 h 51502"/>
                  <a:gd name="connsiteX3" fmla="*/ 1047 w 20028"/>
                  <a:gd name="connsiteY3" fmla="*/ 18619 h 51502"/>
                  <a:gd name="connsiteX4" fmla="*/ 12206 w 20028"/>
                  <a:gd name="connsiteY4" fmla="*/ 21 h 51502"/>
                  <a:gd name="connsiteX5" fmla="*/ 22220 w 20028"/>
                  <a:gd name="connsiteY5" fmla="*/ 19763 h 51502"/>
                  <a:gd name="connsiteX6" fmla="*/ 22220 w 20028"/>
                  <a:gd name="connsiteY6" fmla="*/ 3063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20" y="30636"/>
                    </a:moveTo>
                    <a:cubicBezTo>
                      <a:pt x="21648" y="36931"/>
                      <a:pt x="23079" y="52953"/>
                      <a:pt x="12206" y="53240"/>
                    </a:cubicBezTo>
                    <a:cubicBezTo>
                      <a:pt x="-956" y="53526"/>
                      <a:pt x="2478" y="36644"/>
                      <a:pt x="189" y="26916"/>
                    </a:cubicBezTo>
                    <a:cubicBezTo>
                      <a:pt x="-384" y="24341"/>
                      <a:pt x="475" y="21194"/>
                      <a:pt x="1047" y="18619"/>
                    </a:cubicBezTo>
                    <a:cubicBezTo>
                      <a:pt x="2764" y="10893"/>
                      <a:pt x="2478" y="-552"/>
                      <a:pt x="12206" y="21"/>
                    </a:cubicBezTo>
                    <a:cubicBezTo>
                      <a:pt x="21076" y="593"/>
                      <a:pt x="21362" y="11752"/>
                      <a:pt x="22220" y="19763"/>
                    </a:cubicBezTo>
                    <a:cubicBezTo>
                      <a:pt x="22506" y="21766"/>
                      <a:pt x="22220" y="24341"/>
                      <a:pt x="22220" y="3063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54">
                <a:extLst>
                  <a:ext uri="{FF2B5EF4-FFF2-40B4-BE49-F238E27FC236}">
                    <a16:creationId xmlns="" xmlns:a16="http://schemas.microsoft.com/office/drawing/2014/main" id="{04173491-84C8-4262-89BC-E526783A0129}"/>
                  </a:ext>
                </a:extLst>
              </p:cNvPr>
              <p:cNvSpPr/>
              <p:nvPr/>
            </p:nvSpPr>
            <p:spPr>
              <a:xfrm>
                <a:off x="9826876" y="2896333"/>
                <a:ext cx="22549" cy="61203"/>
              </a:xfrm>
              <a:custGeom>
                <a:avLst/>
                <a:gdLst>
                  <a:gd name="connsiteX0" fmla="*/ 21442 w 20028"/>
                  <a:gd name="connsiteY0" fmla="*/ 25760 h 54363"/>
                  <a:gd name="connsiteX1" fmla="*/ 20870 w 20028"/>
                  <a:gd name="connsiteY1" fmla="*/ 36633 h 54363"/>
                  <a:gd name="connsiteX2" fmla="*/ 10570 w 20028"/>
                  <a:gd name="connsiteY2" fmla="*/ 54372 h 54363"/>
                  <a:gd name="connsiteX3" fmla="*/ 842 w 20028"/>
                  <a:gd name="connsiteY3" fmla="*/ 37491 h 54363"/>
                  <a:gd name="connsiteX4" fmla="*/ 1986 w 20028"/>
                  <a:gd name="connsiteY4" fmla="*/ 10596 h 54363"/>
                  <a:gd name="connsiteX5" fmla="*/ 10284 w 20028"/>
                  <a:gd name="connsiteY5" fmla="*/ 9 h 54363"/>
                  <a:gd name="connsiteX6" fmla="*/ 19726 w 20028"/>
                  <a:gd name="connsiteY6" fmla="*/ 11168 h 54363"/>
                  <a:gd name="connsiteX7" fmla="*/ 21442 w 20028"/>
                  <a:gd name="connsiteY7" fmla="*/ 2576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1442" y="25760"/>
                    </a:moveTo>
                    <a:cubicBezTo>
                      <a:pt x="21156" y="30910"/>
                      <a:pt x="21156" y="33772"/>
                      <a:pt x="20870" y="36633"/>
                    </a:cubicBezTo>
                    <a:cubicBezTo>
                      <a:pt x="19726" y="44072"/>
                      <a:pt x="19726" y="54372"/>
                      <a:pt x="10570" y="54372"/>
                    </a:cubicBezTo>
                    <a:cubicBezTo>
                      <a:pt x="2558" y="54372"/>
                      <a:pt x="1700" y="44358"/>
                      <a:pt x="842" y="37491"/>
                    </a:cubicBezTo>
                    <a:cubicBezTo>
                      <a:pt x="-303" y="28621"/>
                      <a:pt x="-589" y="19465"/>
                      <a:pt x="1986" y="10596"/>
                    </a:cubicBezTo>
                    <a:cubicBezTo>
                      <a:pt x="3417" y="6018"/>
                      <a:pt x="4847" y="295"/>
                      <a:pt x="10284" y="9"/>
                    </a:cubicBezTo>
                    <a:cubicBezTo>
                      <a:pt x="16578" y="-277"/>
                      <a:pt x="18295" y="6304"/>
                      <a:pt x="19726" y="11168"/>
                    </a:cubicBezTo>
                    <a:cubicBezTo>
                      <a:pt x="21156" y="16318"/>
                      <a:pt x="21156" y="22041"/>
                      <a:pt x="21442" y="2576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55">
                <a:extLst>
                  <a:ext uri="{FF2B5EF4-FFF2-40B4-BE49-F238E27FC236}">
                    <a16:creationId xmlns="" xmlns:a16="http://schemas.microsoft.com/office/drawing/2014/main" id="{A83ABEFE-8DDE-4760-B8FC-9B354C78AD64}"/>
                  </a:ext>
                </a:extLst>
              </p:cNvPr>
              <p:cNvSpPr/>
              <p:nvPr/>
            </p:nvSpPr>
            <p:spPr>
              <a:xfrm>
                <a:off x="10851887" y="2792923"/>
                <a:ext cx="22549" cy="61203"/>
              </a:xfrm>
              <a:custGeom>
                <a:avLst/>
                <a:gdLst>
                  <a:gd name="connsiteX0" fmla="*/ 22574 w 20028"/>
                  <a:gd name="connsiteY0" fmla="*/ 26626 h 54363"/>
                  <a:gd name="connsiteX1" fmla="*/ 19141 w 20028"/>
                  <a:gd name="connsiteY1" fmla="*/ 47513 h 54363"/>
                  <a:gd name="connsiteX2" fmla="*/ 11416 w 20028"/>
                  <a:gd name="connsiteY2" fmla="*/ 54666 h 54363"/>
                  <a:gd name="connsiteX3" fmla="*/ 3690 w 20028"/>
                  <a:gd name="connsiteY3" fmla="*/ 47227 h 54363"/>
                  <a:gd name="connsiteX4" fmla="*/ 4263 w 20028"/>
                  <a:gd name="connsiteY4" fmla="*/ 6884 h 54363"/>
                  <a:gd name="connsiteX5" fmla="*/ 10843 w 20028"/>
                  <a:gd name="connsiteY5" fmla="*/ 17 h 54363"/>
                  <a:gd name="connsiteX6" fmla="*/ 18855 w 20028"/>
                  <a:gd name="connsiteY6" fmla="*/ 6884 h 54363"/>
                  <a:gd name="connsiteX7" fmla="*/ 22574 w 20028"/>
                  <a:gd name="connsiteY7" fmla="*/ 2662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2574" y="26626"/>
                    </a:moveTo>
                    <a:cubicBezTo>
                      <a:pt x="23147" y="33779"/>
                      <a:pt x="21144" y="40932"/>
                      <a:pt x="19141" y="47513"/>
                    </a:cubicBezTo>
                    <a:cubicBezTo>
                      <a:pt x="17996" y="50947"/>
                      <a:pt x="15994" y="54952"/>
                      <a:pt x="11416" y="54666"/>
                    </a:cubicBezTo>
                    <a:cubicBezTo>
                      <a:pt x="6838" y="54666"/>
                      <a:pt x="5121" y="50660"/>
                      <a:pt x="3690" y="47227"/>
                    </a:cubicBezTo>
                    <a:cubicBezTo>
                      <a:pt x="-1460" y="33779"/>
                      <a:pt x="-1174" y="20045"/>
                      <a:pt x="4263" y="6884"/>
                    </a:cubicBezTo>
                    <a:cubicBezTo>
                      <a:pt x="5407" y="3736"/>
                      <a:pt x="6838" y="303"/>
                      <a:pt x="10843" y="17"/>
                    </a:cubicBezTo>
                    <a:cubicBezTo>
                      <a:pt x="15421" y="-269"/>
                      <a:pt x="17424" y="3164"/>
                      <a:pt x="18855" y="6884"/>
                    </a:cubicBezTo>
                    <a:cubicBezTo>
                      <a:pt x="21144" y="13464"/>
                      <a:pt x="23147" y="19759"/>
                      <a:pt x="22574" y="2662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56">
                <a:extLst>
                  <a:ext uri="{FF2B5EF4-FFF2-40B4-BE49-F238E27FC236}">
                    <a16:creationId xmlns="" xmlns:a16="http://schemas.microsoft.com/office/drawing/2014/main" id="{0E6B94C6-A245-4AA3-97E9-BD350FB1FEAC}"/>
                  </a:ext>
                </a:extLst>
              </p:cNvPr>
              <p:cNvSpPr/>
              <p:nvPr/>
            </p:nvSpPr>
            <p:spPr>
              <a:xfrm>
                <a:off x="10658580" y="3029396"/>
                <a:ext cx="22549" cy="57982"/>
              </a:xfrm>
              <a:custGeom>
                <a:avLst/>
                <a:gdLst>
                  <a:gd name="connsiteX0" fmla="*/ 0 w 20028"/>
                  <a:gd name="connsiteY0" fmla="*/ 25453 h 51502"/>
                  <a:gd name="connsiteX1" fmla="*/ 10300 w 20028"/>
                  <a:gd name="connsiteY1" fmla="*/ 274 h 51502"/>
                  <a:gd name="connsiteX2" fmla="*/ 22031 w 20028"/>
                  <a:gd name="connsiteY2" fmla="*/ 28887 h 51502"/>
                  <a:gd name="connsiteX3" fmla="*/ 10586 w 20028"/>
                  <a:gd name="connsiteY3" fmla="*/ 54065 h 51502"/>
                  <a:gd name="connsiteX4" fmla="*/ 0 w 20028"/>
                  <a:gd name="connsiteY4" fmla="*/ 25453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8" h="51502">
                    <a:moveTo>
                      <a:pt x="0" y="25453"/>
                    </a:moveTo>
                    <a:cubicBezTo>
                      <a:pt x="1144" y="17442"/>
                      <a:pt x="-1717" y="5138"/>
                      <a:pt x="10300" y="274"/>
                    </a:cubicBezTo>
                    <a:cubicBezTo>
                      <a:pt x="16595" y="-2301"/>
                      <a:pt x="24034" y="13722"/>
                      <a:pt x="22031" y="28887"/>
                    </a:cubicBezTo>
                    <a:cubicBezTo>
                      <a:pt x="20887" y="38042"/>
                      <a:pt x="23176" y="50346"/>
                      <a:pt x="10586" y="54065"/>
                    </a:cubicBezTo>
                    <a:cubicBezTo>
                      <a:pt x="5150" y="55782"/>
                      <a:pt x="0" y="42907"/>
                      <a:pt x="0" y="25453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57">
                <a:extLst>
                  <a:ext uri="{FF2B5EF4-FFF2-40B4-BE49-F238E27FC236}">
                    <a16:creationId xmlns="" xmlns:a16="http://schemas.microsoft.com/office/drawing/2014/main" id="{DCF3D7D1-61FA-471C-827A-FDE22F020BB2}"/>
                  </a:ext>
                </a:extLst>
              </p:cNvPr>
              <p:cNvSpPr/>
              <p:nvPr/>
            </p:nvSpPr>
            <p:spPr>
              <a:xfrm>
                <a:off x="10876658" y="2644722"/>
                <a:ext cx="22549" cy="61203"/>
              </a:xfrm>
              <a:custGeom>
                <a:avLst/>
                <a:gdLst>
                  <a:gd name="connsiteX0" fmla="*/ 0 w 20028"/>
                  <a:gd name="connsiteY0" fmla="*/ 27220 h 54363"/>
                  <a:gd name="connsiteX1" fmla="*/ 2861 w 20028"/>
                  <a:gd name="connsiteY1" fmla="*/ 10625 h 54363"/>
                  <a:gd name="connsiteX2" fmla="*/ 12017 w 20028"/>
                  <a:gd name="connsiteY2" fmla="*/ 38 h 54363"/>
                  <a:gd name="connsiteX3" fmla="*/ 20029 w 20028"/>
                  <a:gd name="connsiteY3" fmla="*/ 10625 h 54363"/>
                  <a:gd name="connsiteX4" fmla="*/ 19170 w 20028"/>
                  <a:gd name="connsiteY4" fmla="*/ 46676 h 54363"/>
                  <a:gd name="connsiteX5" fmla="*/ 10873 w 20028"/>
                  <a:gd name="connsiteY5" fmla="*/ 54974 h 54363"/>
                  <a:gd name="connsiteX6" fmla="*/ 3434 w 20028"/>
                  <a:gd name="connsiteY6" fmla="*/ 46962 h 54363"/>
                  <a:gd name="connsiteX7" fmla="*/ 0 w 20028"/>
                  <a:gd name="connsiteY7" fmla="*/ 2722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0" y="27220"/>
                    </a:moveTo>
                    <a:cubicBezTo>
                      <a:pt x="858" y="21783"/>
                      <a:pt x="1717" y="16061"/>
                      <a:pt x="2861" y="10625"/>
                    </a:cubicBezTo>
                    <a:cubicBezTo>
                      <a:pt x="4006" y="5474"/>
                      <a:pt x="5722" y="-534"/>
                      <a:pt x="12017" y="38"/>
                    </a:cubicBezTo>
                    <a:cubicBezTo>
                      <a:pt x="17454" y="324"/>
                      <a:pt x="18884" y="6047"/>
                      <a:pt x="20029" y="10625"/>
                    </a:cubicBezTo>
                    <a:cubicBezTo>
                      <a:pt x="23176" y="22642"/>
                      <a:pt x="23748" y="34945"/>
                      <a:pt x="19170" y="46676"/>
                    </a:cubicBezTo>
                    <a:cubicBezTo>
                      <a:pt x="17740" y="50682"/>
                      <a:pt x="16023" y="55546"/>
                      <a:pt x="10873" y="54974"/>
                    </a:cubicBezTo>
                    <a:cubicBezTo>
                      <a:pt x="6867" y="54687"/>
                      <a:pt x="4864" y="50682"/>
                      <a:pt x="3434" y="46962"/>
                    </a:cubicBezTo>
                    <a:cubicBezTo>
                      <a:pt x="1717" y="40667"/>
                      <a:pt x="0" y="34087"/>
                      <a:pt x="0" y="2722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58">
                <a:extLst>
                  <a:ext uri="{FF2B5EF4-FFF2-40B4-BE49-F238E27FC236}">
                    <a16:creationId xmlns="" xmlns:a16="http://schemas.microsoft.com/office/drawing/2014/main" id="{A51AADDF-8FD4-4758-84C9-A3EF23A0DBBE}"/>
                  </a:ext>
                </a:extLst>
              </p:cNvPr>
              <p:cNvSpPr/>
              <p:nvPr/>
            </p:nvSpPr>
            <p:spPr>
              <a:xfrm>
                <a:off x="10565918" y="2847331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506" y="21790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59">
                <a:extLst>
                  <a:ext uri="{FF2B5EF4-FFF2-40B4-BE49-F238E27FC236}">
                    <a16:creationId xmlns="" xmlns:a16="http://schemas.microsoft.com/office/drawing/2014/main" id="{670FA331-BA4A-4522-B0A6-A7DA12159BAF}"/>
                  </a:ext>
                </a:extLst>
              </p:cNvPr>
              <p:cNvSpPr/>
              <p:nvPr/>
            </p:nvSpPr>
            <p:spPr>
              <a:xfrm>
                <a:off x="10342821" y="3121182"/>
                <a:ext cx="22549" cy="57982"/>
              </a:xfrm>
              <a:custGeom>
                <a:avLst/>
                <a:gdLst>
                  <a:gd name="connsiteX0" fmla="*/ 69 w 20028"/>
                  <a:gd name="connsiteY0" fmla="*/ 23466 h 51502"/>
                  <a:gd name="connsiteX1" fmla="*/ 10369 w 20028"/>
                  <a:gd name="connsiteY1" fmla="*/ 4 h 51502"/>
                  <a:gd name="connsiteX2" fmla="*/ 21814 w 20028"/>
                  <a:gd name="connsiteY2" fmla="*/ 25755 h 51502"/>
                  <a:gd name="connsiteX3" fmla="*/ 18667 w 20028"/>
                  <a:gd name="connsiteY3" fmla="*/ 45211 h 51502"/>
                  <a:gd name="connsiteX4" fmla="*/ 10083 w 20028"/>
                  <a:gd name="connsiteY4" fmla="*/ 53795 h 51502"/>
                  <a:gd name="connsiteX5" fmla="*/ 2358 w 20028"/>
                  <a:gd name="connsiteY5" fmla="*/ 44639 h 51502"/>
                  <a:gd name="connsiteX6" fmla="*/ 69 w 20028"/>
                  <a:gd name="connsiteY6" fmla="*/ 2346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69" y="23466"/>
                    </a:moveTo>
                    <a:cubicBezTo>
                      <a:pt x="641" y="16027"/>
                      <a:pt x="-1075" y="290"/>
                      <a:pt x="10369" y="4"/>
                    </a:cubicBezTo>
                    <a:cubicBezTo>
                      <a:pt x="22959" y="-282"/>
                      <a:pt x="20098" y="16027"/>
                      <a:pt x="21814" y="25755"/>
                    </a:cubicBezTo>
                    <a:cubicBezTo>
                      <a:pt x="22959" y="32049"/>
                      <a:pt x="20384" y="38916"/>
                      <a:pt x="18667" y="45211"/>
                    </a:cubicBezTo>
                    <a:cubicBezTo>
                      <a:pt x="17523" y="49217"/>
                      <a:pt x="14947" y="53795"/>
                      <a:pt x="10083" y="53795"/>
                    </a:cubicBezTo>
                    <a:cubicBezTo>
                      <a:pt x="5219" y="53509"/>
                      <a:pt x="3789" y="48645"/>
                      <a:pt x="2358" y="44639"/>
                    </a:cubicBezTo>
                    <a:cubicBezTo>
                      <a:pt x="355" y="38630"/>
                      <a:pt x="-217" y="32622"/>
                      <a:pt x="69" y="2346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60">
                <a:extLst>
                  <a:ext uri="{FF2B5EF4-FFF2-40B4-BE49-F238E27FC236}">
                    <a16:creationId xmlns="" xmlns:a16="http://schemas.microsoft.com/office/drawing/2014/main" id="{AA5F92D6-C6A9-47F4-B864-8CF5651C2D85}"/>
                  </a:ext>
                </a:extLst>
              </p:cNvPr>
              <p:cNvSpPr/>
              <p:nvPr/>
            </p:nvSpPr>
            <p:spPr>
              <a:xfrm>
                <a:off x="9892205" y="3090247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352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61">
                <a:extLst>
                  <a:ext uri="{FF2B5EF4-FFF2-40B4-BE49-F238E27FC236}">
                    <a16:creationId xmlns="" xmlns:a16="http://schemas.microsoft.com/office/drawing/2014/main" id="{51AAA8D2-7EAB-4C38-B4A9-C272D0E1F147}"/>
                  </a:ext>
                </a:extLst>
              </p:cNvPr>
              <p:cNvSpPr/>
              <p:nvPr/>
            </p:nvSpPr>
            <p:spPr>
              <a:xfrm>
                <a:off x="10075001" y="3019346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792" y="22076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63">
                <a:extLst>
                  <a:ext uri="{FF2B5EF4-FFF2-40B4-BE49-F238E27FC236}">
                    <a16:creationId xmlns="" xmlns:a16="http://schemas.microsoft.com/office/drawing/2014/main" id="{EDB7468D-8993-4809-9658-A8B23679E584}"/>
                  </a:ext>
                </a:extLst>
              </p:cNvPr>
              <p:cNvSpPr/>
              <p:nvPr/>
            </p:nvSpPr>
            <p:spPr>
              <a:xfrm>
                <a:off x="9608113" y="3238570"/>
                <a:ext cx="9961" cy="26562"/>
              </a:xfrm>
              <a:custGeom>
                <a:avLst/>
                <a:gdLst>
                  <a:gd name="connsiteX0" fmla="*/ 4287 w 18855"/>
                  <a:gd name="connsiteY0" fmla="*/ 0 h 50281"/>
                  <a:gd name="connsiteX1" fmla="*/ 21886 w 18855"/>
                  <a:gd name="connsiteY1" fmla="*/ 49652 h 50281"/>
                  <a:gd name="connsiteX2" fmla="*/ 1145 w 18855"/>
                  <a:gd name="connsiteY2" fmla="*/ 38968 h 50281"/>
                  <a:gd name="connsiteX3" fmla="*/ 4287 w 18855"/>
                  <a:gd name="connsiteY3" fmla="*/ 0 h 5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" h="50281">
                    <a:moveTo>
                      <a:pt x="4287" y="0"/>
                    </a:moveTo>
                    <a:cubicBezTo>
                      <a:pt x="16229" y="14456"/>
                      <a:pt x="1145" y="38339"/>
                      <a:pt x="21886" y="49652"/>
                    </a:cubicBezTo>
                    <a:cubicBezTo>
                      <a:pt x="8058" y="59709"/>
                      <a:pt x="4287" y="49652"/>
                      <a:pt x="1145" y="38968"/>
                    </a:cubicBezTo>
                    <a:cubicBezTo>
                      <a:pt x="-1369" y="25769"/>
                      <a:pt x="516" y="12570"/>
                      <a:pt x="4287" y="0"/>
                    </a:cubicBezTo>
                    <a:close/>
                  </a:path>
                </a:pathLst>
              </a:custGeom>
              <a:solidFill>
                <a:srgbClr val="434248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D0827A78-ECFE-4FC3-BBA8-20EA57148DDE}"/>
                </a:ext>
              </a:extLst>
            </p:cNvPr>
            <p:cNvGrpSpPr/>
            <p:nvPr/>
          </p:nvGrpSpPr>
          <p:grpSpPr>
            <a:xfrm>
              <a:off x="4592760" y="4510247"/>
              <a:ext cx="937972" cy="1329851"/>
              <a:chOff x="8373887" y="2298328"/>
              <a:chExt cx="611302" cy="866700"/>
            </a:xfrm>
          </p:grpSpPr>
          <p:sp>
            <p:nvSpPr>
              <p:cNvPr id="132" name="Freeform: Shape 38">
                <a:extLst>
                  <a:ext uri="{FF2B5EF4-FFF2-40B4-BE49-F238E27FC236}">
                    <a16:creationId xmlns="" xmlns:a16="http://schemas.microsoft.com/office/drawing/2014/main" id="{8B839122-F058-41A3-B2F0-27794FB79F88}"/>
                  </a:ext>
                </a:extLst>
              </p:cNvPr>
              <p:cNvSpPr/>
              <p:nvPr/>
            </p:nvSpPr>
            <p:spPr>
              <a:xfrm>
                <a:off x="8373887" y="2569946"/>
                <a:ext cx="608160" cy="595082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39">
                <a:extLst>
                  <a:ext uri="{FF2B5EF4-FFF2-40B4-BE49-F238E27FC236}">
                    <a16:creationId xmlns="" xmlns:a16="http://schemas.microsoft.com/office/drawing/2014/main" id="{66C0F472-E70C-4C9C-8D18-BCEA18250333}"/>
                  </a:ext>
                </a:extLst>
              </p:cNvPr>
              <p:cNvSpPr/>
              <p:nvPr/>
            </p:nvSpPr>
            <p:spPr>
              <a:xfrm>
                <a:off x="8703997" y="2599140"/>
                <a:ext cx="281192" cy="555846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40">
                <a:extLst>
                  <a:ext uri="{FF2B5EF4-FFF2-40B4-BE49-F238E27FC236}">
                    <a16:creationId xmlns="" xmlns:a16="http://schemas.microsoft.com/office/drawing/2014/main" id="{A3CC5817-CCB1-49F9-A982-FEF845F2CE87}"/>
                  </a:ext>
                </a:extLst>
              </p:cNvPr>
              <p:cNvSpPr/>
              <p:nvPr/>
            </p:nvSpPr>
            <p:spPr>
              <a:xfrm>
                <a:off x="8530964" y="2298328"/>
                <a:ext cx="366203" cy="359665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A38B3EBE-B39C-4589-BCC8-512D10188BD3}"/>
                </a:ext>
              </a:extLst>
            </p:cNvPr>
            <p:cNvGrpSpPr/>
            <p:nvPr/>
          </p:nvGrpSpPr>
          <p:grpSpPr>
            <a:xfrm>
              <a:off x="6093559" y="3991940"/>
              <a:ext cx="933151" cy="1849841"/>
              <a:chOff x="4513211" y="4124289"/>
              <a:chExt cx="227247" cy="450485"/>
            </a:xfrm>
          </p:grpSpPr>
          <p:sp>
            <p:nvSpPr>
              <p:cNvPr id="129" name="Freeform: Shape 92">
                <a:extLst>
                  <a:ext uri="{FF2B5EF4-FFF2-40B4-BE49-F238E27FC236}">
                    <a16:creationId xmlns="" xmlns:a16="http://schemas.microsoft.com/office/drawing/2014/main" id="{41FCB5DE-D66D-4D40-8B40-DABAB012DFE5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93">
                <a:extLst>
                  <a:ext uri="{FF2B5EF4-FFF2-40B4-BE49-F238E27FC236}">
                    <a16:creationId xmlns="" xmlns:a16="http://schemas.microsoft.com/office/drawing/2014/main" id="{9DB7321E-8828-41E1-A9AC-656F5733CFF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94">
                <a:extLst>
                  <a:ext uri="{FF2B5EF4-FFF2-40B4-BE49-F238E27FC236}">
                    <a16:creationId xmlns="" xmlns:a16="http://schemas.microsoft.com/office/drawing/2014/main" id="{3659247A-DF21-4C44-BFDF-ECB68C7394B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" name="Graphic 207">
              <a:extLst>
                <a:ext uri="{FF2B5EF4-FFF2-40B4-BE49-F238E27FC236}">
                  <a16:creationId xmlns="" xmlns:a16="http://schemas.microsoft.com/office/drawing/2014/main" id="{ED25DE03-4A70-44F3-90F1-277E013574E1}"/>
                </a:ext>
              </a:extLst>
            </p:cNvPr>
            <p:cNvGrpSpPr/>
            <p:nvPr/>
          </p:nvGrpSpPr>
          <p:grpSpPr>
            <a:xfrm rot="6123598">
              <a:off x="6636119" y="4994572"/>
              <a:ext cx="734852" cy="1288258"/>
              <a:chOff x="5324475" y="2076450"/>
              <a:chExt cx="1543050" cy="2705100"/>
            </a:xfrm>
          </p:grpSpPr>
          <p:sp>
            <p:nvSpPr>
              <p:cNvPr id="120" name="Freeform: Shape 83">
                <a:extLst>
                  <a:ext uri="{FF2B5EF4-FFF2-40B4-BE49-F238E27FC236}">
                    <a16:creationId xmlns="" xmlns:a16="http://schemas.microsoft.com/office/drawing/2014/main" id="{7989E8DF-0D8A-4C94-B624-069DBADDC7E8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84">
                <a:extLst>
                  <a:ext uri="{FF2B5EF4-FFF2-40B4-BE49-F238E27FC236}">
                    <a16:creationId xmlns="" xmlns:a16="http://schemas.microsoft.com/office/drawing/2014/main" id="{79224173-028C-437C-8A0F-5C96EA1A9305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85">
                <a:extLst>
                  <a:ext uri="{FF2B5EF4-FFF2-40B4-BE49-F238E27FC236}">
                    <a16:creationId xmlns="" xmlns:a16="http://schemas.microsoft.com/office/drawing/2014/main" id="{1EBE890D-89D2-4310-BF9D-B72C6D0F6659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86">
                <a:extLst>
                  <a:ext uri="{FF2B5EF4-FFF2-40B4-BE49-F238E27FC236}">
                    <a16:creationId xmlns="" xmlns:a16="http://schemas.microsoft.com/office/drawing/2014/main" id="{608A232B-AD33-4D1E-B2EA-D1B32079C33F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87">
                <a:extLst>
                  <a:ext uri="{FF2B5EF4-FFF2-40B4-BE49-F238E27FC236}">
                    <a16:creationId xmlns="" xmlns:a16="http://schemas.microsoft.com/office/drawing/2014/main" id="{A7EAAC10-602F-4E87-8E1D-D5FE5F9DAFF9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88">
                <a:extLst>
                  <a:ext uri="{FF2B5EF4-FFF2-40B4-BE49-F238E27FC236}">
                    <a16:creationId xmlns="" xmlns:a16="http://schemas.microsoft.com/office/drawing/2014/main" id="{5FE7D779-2236-4352-B670-AFF9DDEE68D3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89">
                <a:extLst>
                  <a:ext uri="{FF2B5EF4-FFF2-40B4-BE49-F238E27FC236}">
                    <a16:creationId xmlns="" xmlns:a16="http://schemas.microsoft.com/office/drawing/2014/main" id="{F340511E-CBA6-4AC7-901A-79E4D866B718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90">
                <a:extLst>
                  <a:ext uri="{FF2B5EF4-FFF2-40B4-BE49-F238E27FC236}">
                    <a16:creationId xmlns="" xmlns:a16="http://schemas.microsoft.com/office/drawing/2014/main" id="{AF52B110-020F-4570-BEEA-DEB90F7304F1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91">
                <a:extLst>
                  <a:ext uri="{FF2B5EF4-FFF2-40B4-BE49-F238E27FC236}">
                    <a16:creationId xmlns="" xmlns:a16="http://schemas.microsoft.com/office/drawing/2014/main" id="{C46593A7-6FC7-4C2B-AF63-67B918C625DE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993E49C8-2CE8-4969-AA94-CBFCE7BA36D4}"/>
                </a:ext>
              </a:extLst>
            </p:cNvPr>
            <p:cNvGrpSpPr/>
            <p:nvPr/>
          </p:nvGrpSpPr>
          <p:grpSpPr>
            <a:xfrm>
              <a:off x="5017172" y="4793559"/>
              <a:ext cx="860955" cy="1048222"/>
              <a:chOff x="4818669" y="3159645"/>
              <a:chExt cx="721116" cy="877967"/>
            </a:xfrm>
          </p:grpSpPr>
          <p:sp>
            <p:nvSpPr>
              <p:cNvPr id="114" name="Freeform: Shape 70">
                <a:extLst>
                  <a:ext uri="{FF2B5EF4-FFF2-40B4-BE49-F238E27FC236}">
                    <a16:creationId xmlns="" xmlns:a16="http://schemas.microsoft.com/office/drawing/2014/main" id="{80B70347-E2E4-4A0A-8632-E28A99F3E82F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71">
                <a:extLst>
                  <a:ext uri="{FF2B5EF4-FFF2-40B4-BE49-F238E27FC236}">
                    <a16:creationId xmlns="" xmlns:a16="http://schemas.microsoft.com/office/drawing/2014/main" id="{E8F5E6C9-884F-4927-A8B5-825246474B04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72">
                <a:extLst>
                  <a:ext uri="{FF2B5EF4-FFF2-40B4-BE49-F238E27FC236}">
                    <a16:creationId xmlns="" xmlns:a16="http://schemas.microsoft.com/office/drawing/2014/main" id="{A079B292-9B7B-41F5-975A-E27CF6C7B6FA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73">
                <a:extLst>
                  <a:ext uri="{FF2B5EF4-FFF2-40B4-BE49-F238E27FC236}">
                    <a16:creationId xmlns="" xmlns:a16="http://schemas.microsoft.com/office/drawing/2014/main" id="{95855842-31A8-4B74-B842-4A49C8DA9FF7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74">
                <a:extLst>
                  <a:ext uri="{FF2B5EF4-FFF2-40B4-BE49-F238E27FC236}">
                    <a16:creationId xmlns="" xmlns:a16="http://schemas.microsoft.com/office/drawing/2014/main" id="{DCFB76D5-EC24-4B1B-BF92-9A240C906F2F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75">
                <a:extLst>
                  <a:ext uri="{FF2B5EF4-FFF2-40B4-BE49-F238E27FC236}">
                    <a16:creationId xmlns="" xmlns:a16="http://schemas.microsoft.com/office/drawing/2014/main" id="{38880A92-C816-4CCC-942F-389A88E77703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05" name="Graphic 65">
              <a:extLst>
                <a:ext uri="{FF2B5EF4-FFF2-40B4-BE49-F238E27FC236}">
                  <a16:creationId xmlns="" xmlns:a16="http://schemas.microsoft.com/office/drawing/2014/main" id="{13DB0962-4C1A-4DB4-A854-24FC3DCD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58071" y="5558455"/>
              <a:ext cx="991583" cy="506455"/>
            </a:xfrm>
            <a:prstGeom prst="rect">
              <a:avLst/>
            </a:prstGeom>
          </p:spPr>
        </p:pic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B0A01A07-27EE-4D76-8599-4A74D393D689}"/>
                </a:ext>
              </a:extLst>
            </p:cNvPr>
            <p:cNvGrpSpPr/>
            <p:nvPr/>
          </p:nvGrpSpPr>
          <p:grpSpPr>
            <a:xfrm>
              <a:off x="5178971" y="5439192"/>
              <a:ext cx="600906" cy="674296"/>
              <a:chOff x="6463812" y="2951406"/>
              <a:chExt cx="898103" cy="1007790"/>
            </a:xfrm>
          </p:grpSpPr>
          <p:sp>
            <p:nvSpPr>
              <p:cNvPr id="107" name="Freeform: Shape 177">
                <a:extLst>
                  <a:ext uri="{FF2B5EF4-FFF2-40B4-BE49-F238E27FC236}">
                    <a16:creationId xmlns="" xmlns:a16="http://schemas.microsoft.com/office/drawing/2014/main" id="{E0604B6F-2D49-44FE-972F-D8A691B0F372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78">
                <a:extLst>
                  <a:ext uri="{FF2B5EF4-FFF2-40B4-BE49-F238E27FC236}">
                    <a16:creationId xmlns="" xmlns:a16="http://schemas.microsoft.com/office/drawing/2014/main" id="{1473693A-2F5F-4597-A80B-325E5F8F415D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79">
                <a:extLst>
                  <a:ext uri="{FF2B5EF4-FFF2-40B4-BE49-F238E27FC236}">
                    <a16:creationId xmlns="" xmlns:a16="http://schemas.microsoft.com/office/drawing/2014/main" id="{8DC0F122-3F14-4EBC-9C2E-E48495EF600C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80">
                <a:extLst>
                  <a:ext uri="{FF2B5EF4-FFF2-40B4-BE49-F238E27FC236}">
                    <a16:creationId xmlns="" xmlns:a16="http://schemas.microsoft.com/office/drawing/2014/main" id="{9B6AA3C4-E385-4D76-A15D-2AE014985A6A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81">
                <a:extLst>
                  <a:ext uri="{FF2B5EF4-FFF2-40B4-BE49-F238E27FC236}">
                    <a16:creationId xmlns="" xmlns:a16="http://schemas.microsoft.com/office/drawing/2014/main" id="{3CE43F86-6912-49BB-B089-8D8971F78C9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82">
                <a:extLst>
                  <a:ext uri="{FF2B5EF4-FFF2-40B4-BE49-F238E27FC236}">
                    <a16:creationId xmlns="" xmlns:a16="http://schemas.microsoft.com/office/drawing/2014/main" id="{4E3227A8-84C0-4B24-8A49-4CDF69F206C1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83">
                <a:extLst>
                  <a:ext uri="{FF2B5EF4-FFF2-40B4-BE49-F238E27FC236}">
                    <a16:creationId xmlns="" xmlns:a16="http://schemas.microsoft.com/office/drawing/2014/main" id="{D54449BD-DE4D-4219-971B-B7720F45361D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079" y="372752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6000" b="1" dirty="0" smtClean="0">
                <a:latin typeface="Adobe Gothic Std B" pitchFamily="34" charset="-128"/>
                <a:ea typeface="Adobe Gothic Std B" pitchFamily="34" charset="-128"/>
              </a:rPr>
              <a:t>For Example:</a:t>
            </a:r>
            <a:endParaRPr lang="en-US" sz="60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C1C1572-1F4C-4890-B53D-52E4E0B67821}"/>
              </a:ext>
            </a:extLst>
          </p:cNvPr>
          <p:cNvSpPr txBox="1"/>
          <p:nvPr/>
        </p:nvSpPr>
        <p:spPr>
          <a:xfrm>
            <a:off x="6832367" y="3510594"/>
            <a:ext cx="12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Fresh food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86C8147-379F-4823-9C6E-7CF95CBEFDD1}"/>
              </a:ext>
            </a:extLst>
          </p:cNvPr>
          <p:cNvSpPr txBox="1"/>
          <p:nvPr/>
        </p:nvSpPr>
        <p:spPr>
          <a:xfrm>
            <a:off x="4264868" y="3510594"/>
            <a:ext cx="12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Healthy food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8974C6E-D550-4DCB-9F9D-C0B3EBCF0E9F}"/>
              </a:ext>
            </a:extLst>
          </p:cNvPr>
          <p:cNvSpPr txBox="1"/>
          <p:nvPr/>
        </p:nvSpPr>
        <p:spPr>
          <a:xfrm>
            <a:off x="9395090" y="3510594"/>
            <a:ext cx="12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Farm Fresh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839015" y="1821231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01833" y="1790608"/>
            <a:ext cx="8956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N50,000 x 12 months  = N600,000 worth of free food in a year.</a:t>
            </a:r>
          </a:p>
          <a:p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70% of N1,000,000 = N700,000 will still be paid back from your capital at the end of the year.</a:t>
            </a:r>
          </a:p>
          <a:p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30% of N1,000,000 = N300,000 will be charged for logistics and other services.</a:t>
            </a:r>
          </a:p>
          <a:p>
            <a:endParaRPr lang="en-US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940072" y="2924238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76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FA748D10-ECA6-460D-A347-C7894E25713B}"/>
              </a:ext>
            </a:extLst>
          </p:cNvPr>
          <p:cNvGrpSpPr/>
          <p:nvPr/>
        </p:nvGrpSpPr>
        <p:grpSpPr>
          <a:xfrm rot="19577103">
            <a:off x="994432" y="3966760"/>
            <a:ext cx="665839" cy="518870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91" name="Freeform: Shape 72">
              <a:extLst>
                <a:ext uri="{FF2B5EF4-FFF2-40B4-BE49-F238E27FC236}">
                  <a16:creationId xmlns="" xmlns:a16="http://schemas.microsoft.com/office/drawing/2014/main" id="{B31CD448-3D4E-4697-8C0E-887AD6D2B81C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73">
              <a:extLst>
                <a:ext uri="{FF2B5EF4-FFF2-40B4-BE49-F238E27FC236}">
                  <a16:creationId xmlns="" xmlns:a16="http://schemas.microsoft.com/office/drawing/2014/main" id="{3115D7FF-DD89-4D46-8BE4-28A27E7447D4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66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400" b="1" dirty="0" smtClean="0">
                <a:latin typeface="Adobe Gothic Std B" pitchFamily="34" charset="-128"/>
                <a:ea typeface="Adobe Gothic Std B" pitchFamily="34" charset="-128"/>
              </a:rPr>
              <a:t>Items you can order for</a:t>
            </a:r>
            <a:endParaRPr lang="en-US" sz="44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27825" y="1360820"/>
            <a:ext cx="9083860" cy="2679916"/>
            <a:chOff x="1627825" y="1857101"/>
            <a:chExt cx="9083860" cy="2679916"/>
          </a:xfrm>
        </p:grpSpPr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3DF1D841-9F82-4D88-A807-6B867474993F}"/>
                </a:ext>
              </a:extLst>
            </p:cNvPr>
            <p:cNvGrpSpPr/>
            <p:nvPr/>
          </p:nvGrpSpPr>
          <p:grpSpPr>
            <a:xfrm>
              <a:off x="4195324" y="1857101"/>
              <a:ext cx="1381362" cy="2679916"/>
              <a:chOff x="1275016" y="1659898"/>
              <a:chExt cx="2555300" cy="495741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="" xmlns:a16="http://schemas.microsoft.com/office/drawing/2014/main" id="{6C78523B-1065-43B6-A9E4-51A5DDCA4BC6}"/>
                  </a:ext>
                </a:extLst>
              </p:cNvPr>
              <p:cNvGrpSpPr/>
              <p:nvPr/>
            </p:nvGrpSpPr>
            <p:grpSpPr>
              <a:xfrm>
                <a:off x="1275016" y="2359168"/>
                <a:ext cx="2555300" cy="4258147"/>
                <a:chOff x="8352377" y="4105120"/>
                <a:chExt cx="1021307" cy="1701904"/>
              </a:xfrm>
            </p:grpSpPr>
            <p:pic>
              <p:nvPicPr>
                <p:cNvPr id="52" name="Graphic 51">
                  <a:extLst>
                    <a:ext uri="{FF2B5EF4-FFF2-40B4-BE49-F238E27FC236}">
                      <a16:creationId xmlns="" xmlns:a16="http://schemas.microsoft.com/office/drawing/2014/main" id="{8D325221-30E3-4969-8FC6-C12608B373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352377" y="4105120"/>
                  <a:ext cx="1021307" cy="1701904"/>
                </a:xfrm>
                <a:custGeom>
                  <a:avLst/>
                  <a:gdLst>
                    <a:gd name="connsiteX0" fmla="*/ 510654 w 1021307"/>
                    <a:gd name="connsiteY0" fmla="*/ 200180 h 1701904"/>
                    <a:gd name="connsiteX1" fmla="*/ 440415 w 1021307"/>
                    <a:gd name="connsiteY1" fmla="*/ 270419 h 1701904"/>
                    <a:gd name="connsiteX2" fmla="*/ 510654 w 1021307"/>
                    <a:gd name="connsiteY2" fmla="*/ 340658 h 1701904"/>
                    <a:gd name="connsiteX3" fmla="*/ 580893 w 1021307"/>
                    <a:gd name="connsiteY3" fmla="*/ 270419 h 1701904"/>
                    <a:gd name="connsiteX4" fmla="*/ 510654 w 1021307"/>
                    <a:gd name="connsiteY4" fmla="*/ 200180 h 1701904"/>
                    <a:gd name="connsiteX5" fmla="*/ 0 w 1021307"/>
                    <a:gd name="connsiteY5" fmla="*/ 0 h 1701904"/>
                    <a:gd name="connsiteX6" fmla="*/ 1021307 w 1021307"/>
                    <a:gd name="connsiteY6" fmla="*/ 0 h 1701904"/>
                    <a:gd name="connsiteX7" fmla="*/ 1021307 w 1021307"/>
                    <a:gd name="connsiteY7" fmla="*/ 1701904 h 1701904"/>
                    <a:gd name="connsiteX8" fmla="*/ 0 w 1021307"/>
                    <a:gd name="connsiteY8" fmla="*/ 1701904 h 170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1307" h="1701904">
                      <a:moveTo>
                        <a:pt x="510654" y="200180"/>
                      </a:moveTo>
                      <a:cubicBezTo>
                        <a:pt x="471862" y="200180"/>
                        <a:pt x="440415" y="231627"/>
                        <a:pt x="440415" y="270419"/>
                      </a:cubicBezTo>
                      <a:cubicBezTo>
                        <a:pt x="440415" y="309211"/>
                        <a:pt x="471862" y="340658"/>
                        <a:pt x="510654" y="340658"/>
                      </a:cubicBezTo>
                      <a:cubicBezTo>
                        <a:pt x="549446" y="340658"/>
                        <a:pt x="580893" y="309211"/>
                        <a:pt x="580893" y="270419"/>
                      </a:cubicBezTo>
                      <a:cubicBezTo>
                        <a:pt x="580893" y="231627"/>
                        <a:pt x="549446" y="200180"/>
                        <a:pt x="510654" y="200180"/>
                      </a:cubicBezTo>
                      <a:close/>
                      <a:moveTo>
                        <a:pt x="0" y="0"/>
                      </a:moveTo>
                      <a:lnTo>
                        <a:pt x="1021307" y="0"/>
                      </a:lnTo>
                      <a:lnTo>
                        <a:pt x="1021307" y="1701904"/>
                      </a:lnTo>
                      <a:lnTo>
                        <a:pt x="0" y="17019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3" name="Graphic 52">
                  <a:extLst>
                    <a:ext uri="{FF2B5EF4-FFF2-40B4-BE49-F238E27FC236}">
                      <a16:creationId xmlns="" xmlns:a16="http://schemas.microsoft.com/office/drawing/2014/main" id="{CF8F652A-249F-4105-AF4E-4894522E2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9718" y="4221533"/>
                  <a:ext cx="866624" cy="1502991"/>
                </a:xfrm>
                <a:prstGeom prst="rect">
                  <a:avLst/>
                </a:prstGeom>
              </p:spPr>
            </p:pic>
          </p:grp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47B13AF7-8AD5-47A0-92FE-7EA0493047FA}"/>
                  </a:ext>
                </a:extLst>
              </p:cNvPr>
              <p:cNvSpPr/>
              <p:nvPr/>
            </p:nvSpPr>
            <p:spPr>
              <a:xfrm>
                <a:off x="2614266" y="2378115"/>
                <a:ext cx="87923" cy="51316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8D7442B5-18CB-412B-AF61-FC07347C6650}"/>
                  </a:ext>
                </a:extLst>
              </p:cNvPr>
              <p:cNvSpPr/>
              <p:nvPr/>
            </p:nvSpPr>
            <p:spPr>
              <a:xfrm rot="20777649">
                <a:off x="2451451" y="2370181"/>
                <a:ext cx="87923" cy="50676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CA69E57A-EB12-494A-A319-E89707DF4670}"/>
                  </a:ext>
                </a:extLst>
              </p:cNvPr>
              <p:cNvSpPr/>
              <p:nvPr/>
            </p:nvSpPr>
            <p:spPr>
              <a:xfrm>
                <a:off x="2646484" y="1659898"/>
                <a:ext cx="87198" cy="722816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198" h="482469">
                    <a:moveTo>
                      <a:pt x="0" y="482469"/>
                    </a:moveTo>
                    <a:cubicBezTo>
                      <a:pt x="11835" y="225105"/>
                      <a:pt x="133938" y="141317"/>
                      <a:pt x="67538" y="0"/>
                    </a:cubicBez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6089E943-83B1-43E7-9E7E-891CDDED000F}"/>
                  </a:ext>
                </a:extLst>
              </p:cNvPr>
              <p:cNvSpPr/>
              <p:nvPr/>
            </p:nvSpPr>
            <p:spPr>
              <a:xfrm rot="20777649">
                <a:off x="2478443" y="1679483"/>
                <a:ext cx="103740" cy="68495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740" h="457200">
                    <a:moveTo>
                      <a:pt x="0" y="457200"/>
                    </a:moveTo>
                    <a:cubicBezTo>
                      <a:pt x="34135" y="209549"/>
                      <a:pt x="144388" y="188371"/>
                      <a:pt x="87923" y="0"/>
                    </a:cubicBez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1672DA35-1CAF-4688-BAC0-B1D1D34C2374}"/>
                </a:ext>
              </a:extLst>
            </p:cNvPr>
            <p:cNvGrpSpPr/>
            <p:nvPr/>
          </p:nvGrpSpPr>
          <p:grpSpPr>
            <a:xfrm>
              <a:off x="6762823" y="1857101"/>
              <a:ext cx="1381362" cy="2679916"/>
              <a:chOff x="1275016" y="1659898"/>
              <a:chExt cx="2555300" cy="495741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="" xmlns:a16="http://schemas.microsoft.com/office/drawing/2014/main" id="{5AA3E4B4-9B4D-4ED2-9FD5-504EE959C509}"/>
                  </a:ext>
                </a:extLst>
              </p:cNvPr>
              <p:cNvGrpSpPr/>
              <p:nvPr/>
            </p:nvGrpSpPr>
            <p:grpSpPr>
              <a:xfrm>
                <a:off x="1275016" y="2359168"/>
                <a:ext cx="2555300" cy="4258147"/>
                <a:chOff x="8352377" y="4105120"/>
                <a:chExt cx="1021307" cy="1701904"/>
              </a:xfrm>
            </p:grpSpPr>
            <p:pic>
              <p:nvPicPr>
                <p:cNvPr id="60" name="Graphic 59">
                  <a:extLst>
                    <a:ext uri="{FF2B5EF4-FFF2-40B4-BE49-F238E27FC236}">
                      <a16:creationId xmlns="" xmlns:a16="http://schemas.microsoft.com/office/drawing/2014/main" id="{652ACA01-B92B-4E73-9B87-A028882045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352377" y="4105120"/>
                  <a:ext cx="1021307" cy="1701904"/>
                </a:xfrm>
                <a:custGeom>
                  <a:avLst/>
                  <a:gdLst>
                    <a:gd name="connsiteX0" fmla="*/ 510654 w 1021307"/>
                    <a:gd name="connsiteY0" fmla="*/ 200180 h 1701904"/>
                    <a:gd name="connsiteX1" fmla="*/ 440415 w 1021307"/>
                    <a:gd name="connsiteY1" fmla="*/ 270419 h 1701904"/>
                    <a:gd name="connsiteX2" fmla="*/ 510654 w 1021307"/>
                    <a:gd name="connsiteY2" fmla="*/ 340658 h 1701904"/>
                    <a:gd name="connsiteX3" fmla="*/ 580893 w 1021307"/>
                    <a:gd name="connsiteY3" fmla="*/ 270419 h 1701904"/>
                    <a:gd name="connsiteX4" fmla="*/ 510654 w 1021307"/>
                    <a:gd name="connsiteY4" fmla="*/ 200180 h 1701904"/>
                    <a:gd name="connsiteX5" fmla="*/ 0 w 1021307"/>
                    <a:gd name="connsiteY5" fmla="*/ 0 h 1701904"/>
                    <a:gd name="connsiteX6" fmla="*/ 1021307 w 1021307"/>
                    <a:gd name="connsiteY6" fmla="*/ 0 h 1701904"/>
                    <a:gd name="connsiteX7" fmla="*/ 1021307 w 1021307"/>
                    <a:gd name="connsiteY7" fmla="*/ 1701904 h 1701904"/>
                    <a:gd name="connsiteX8" fmla="*/ 0 w 1021307"/>
                    <a:gd name="connsiteY8" fmla="*/ 1701904 h 170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1307" h="1701904">
                      <a:moveTo>
                        <a:pt x="510654" y="200180"/>
                      </a:moveTo>
                      <a:cubicBezTo>
                        <a:pt x="471862" y="200180"/>
                        <a:pt x="440415" y="231627"/>
                        <a:pt x="440415" y="270419"/>
                      </a:cubicBezTo>
                      <a:cubicBezTo>
                        <a:pt x="440415" y="309211"/>
                        <a:pt x="471862" y="340658"/>
                        <a:pt x="510654" y="340658"/>
                      </a:cubicBezTo>
                      <a:cubicBezTo>
                        <a:pt x="549446" y="340658"/>
                        <a:pt x="580893" y="309211"/>
                        <a:pt x="580893" y="270419"/>
                      </a:cubicBezTo>
                      <a:cubicBezTo>
                        <a:pt x="580893" y="231627"/>
                        <a:pt x="549446" y="200180"/>
                        <a:pt x="510654" y="200180"/>
                      </a:cubicBezTo>
                      <a:close/>
                      <a:moveTo>
                        <a:pt x="0" y="0"/>
                      </a:moveTo>
                      <a:lnTo>
                        <a:pt x="1021307" y="0"/>
                      </a:lnTo>
                      <a:lnTo>
                        <a:pt x="1021307" y="1701904"/>
                      </a:lnTo>
                      <a:lnTo>
                        <a:pt x="0" y="17019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1" name="Graphic 60">
                  <a:extLst>
                    <a:ext uri="{FF2B5EF4-FFF2-40B4-BE49-F238E27FC236}">
                      <a16:creationId xmlns="" xmlns:a16="http://schemas.microsoft.com/office/drawing/2014/main" id="{1B2E1260-01A2-4F1F-8BE4-0BC09CAEE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9718" y="4221533"/>
                  <a:ext cx="866624" cy="1502991"/>
                </a:xfrm>
                <a:prstGeom prst="rect">
                  <a:avLst/>
                </a:prstGeom>
              </p:spPr>
            </p:pic>
          </p:grp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FA7E95FC-7094-4334-A306-46B3C7EFAD1C}"/>
                  </a:ext>
                </a:extLst>
              </p:cNvPr>
              <p:cNvSpPr/>
              <p:nvPr/>
            </p:nvSpPr>
            <p:spPr>
              <a:xfrm>
                <a:off x="2614266" y="2378115"/>
                <a:ext cx="87923" cy="51316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DFFD95EC-39D0-4DCA-8900-88BD5A40785C}"/>
                  </a:ext>
                </a:extLst>
              </p:cNvPr>
              <p:cNvSpPr/>
              <p:nvPr/>
            </p:nvSpPr>
            <p:spPr>
              <a:xfrm rot="20777649">
                <a:off x="2451451" y="2370181"/>
                <a:ext cx="87923" cy="50676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12586828-89E7-4310-9726-C515000F5C28}"/>
                  </a:ext>
                </a:extLst>
              </p:cNvPr>
              <p:cNvSpPr/>
              <p:nvPr/>
            </p:nvSpPr>
            <p:spPr>
              <a:xfrm>
                <a:off x="2646484" y="1659898"/>
                <a:ext cx="87198" cy="722816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198" h="482469">
                    <a:moveTo>
                      <a:pt x="0" y="482469"/>
                    </a:moveTo>
                    <a:cubicBezTo>
                      <a:pt x="11835" y="225105"/>
                      <a:pt x="133938" y="141317"/>
                      <a:pt x="67538" y="0"/>
                    </a:cubicBez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AA8BCB7F-551A-4A64-8CC0-C074E820738E}"/>
                  </a:ext>
                </a:extLst>
              </p:cNvPr>
              <p:cNvSpPr/>
              <p:nvPr/>
            </p:nvSpPr>
            <p:spPr>
              <a:xfrm rot="20777649">
                <a:off x="2478443" y="1679483"/>
                <a:ext cx="103740" cy="68495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740" h="457200">
                    <a:moveTo>
                      <a:pt x="0" y="457200"/>
                    </a:moveTo>
                    <a:cubicBezTo>
                      <a:pt x="34135" y="209549"/>
                      <a:pt x="144388" y="188371"/>
                      <a:pt x="87923" y="0"/>
                    </a:cubicBez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50D99632-4E3B-4255-A351-730992FD74E4}"/>
                </a:ext>
              </a:extLst>
            </p:cNvPr>
            <p:cNvGrpSpPr/>
            <p:nvPr/>
          </p:nvGrpSpPr>
          <p:grpSpPr>
            <a:xfrm>
              <a:off x="9330323" y="1857101"/>
              <a:ext cx="1381362" cy="2679916"/>
              <a:chOff x="1275016" y="1659898"/>
              <a:chExt cx="2555300" cy="4957417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="" xmlns:a16="http://schemas.microsoft.com/office/drawing/2014/main" id="{43F1A053-AEEF-4BDB-ABF8-B0FCED5ED15E}"/>
                  </a:ext>
                </a:extLst>
              </p:cNvPr>
              <p:cNvGrpSpPr/>
              <p:nvPr/>
            </p:nvGrpSpPr>
            <p:grpSpPr>
              <a:xfrm>
                <a:off x="1275016" y="2359168"/>
                <a:ext cx="2555300" cy="4258147"/>
                <a:chOff x="8352377" y="4105120"/>
                <a:chExt cx="1021307" cy="1701904"/>
              </a:xfrm>
            </p:grpSpPr>
            <p:pic>
              <p:nvPicPr>
                <p:cNvPr id="68" name="Graphic 67">
                  <a:extLst>
                    <a:ext uri="{FF2B5EF4-FFF2-40B4-BE49-F238E27FC236}">
                      <a16:creationId xmlns="" xmlns:a16="http://schemas.microsoft.com/office/drawing/2014/main" id="{96E4CE1C-7DED-4AF1-BF08-3AD70BB1FC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352377" y="4105120"/>
                  <a:ext cx="1021307" cy="1701904"/>
                </a:xfrm>
                <a:custGeom>
                  <a:avLst/>
                  <a:gdLst>
                    <a:gd name="connsiteX0" fmla="*/ 510654 w 1021307"/>
                    <a:gd name="connsiteY0" fmla="*/ 200180 h 1701904"/>
                    <a:gd name="connsiteX1" fmla="*/ 440415 w 1021307"/>
                    <a:gd name="connsiteY1" fmla="*/ 270419 h 1701904"/>
                    <a:gd name="connsiteX2" fmla="*/ 510654 w 1021307"/>
                    <a:gd name="connsiteY2" fmla="*/ 340658 h 1701904"/>
                    <a:gd name="connsiteX3" fmla="*/ 580893 w 1021307"/>
                    <a:gd name="connsiteY3" fmla="*/ 270419 h 1701904"/>
                    <a:gd name="connsiteX4" fmla="*/ 510654 w 1021307"/>
                    <a:gd name="connsiteY4" fmla="*/ 200180 h 1701904"/>
                    <a:gd name="connsiteX5" fmla="*/ 0 w 1021307"/>
                    <a:gd name="connsiteY5" fmla="*/ 0 h 1701904"/>
                    <a:gd name="connsiteX6" fmla="*/ 1021307 w 1021307"/>
                    <a:gd name="connsiteY6" fmla="*/ 0 h 1701904"/>
                    <a:gd name="connsiteX7" fmla="*/ 1021307 w 1021307"/>
                    <a:gd name="connsiteY7" fmla="*/ 1701904 h 1701904"/>
                    <a:gd name="connsiteX8" fmla="*/ 0 w 1021307"/>
                    <a:gd name="connsiteY8" fmla="*/ 1701904 h 170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1307" h="1701904">
                      <a:moveTo>
                        <a:pt x="510654" y="200180"/>
                      </a:moveTo>
                      <a:cubicBezTo>
                        <a:pt x="471862" y="200180"/>
                        <a:pt x="440415" y="231627"/>
                        <a:pt x="440415" y="270419"/>
                      </a:cubicBezTo>
                      <a:cubicBezTo>
                        <a:pt x="440415" y="309211"/>
                        <a:pt x="471862" y="340658"/>
                        <a:pt x="510654" y="340658"/>
                      </a:cubicBezTo>
                      <a:cubicBezTo>
                        <a:pt x="549446" y="340658"/>
                        <a:pt x="580893" y="309211"/>
                        <a:pt x="580893" y="270419"/>
                      </a:cubicBezTo>
                      <a:cubicBezTo>
                        <a:pt x="580893" y="231627"/>
                        <a:pt x="549446" y="200180"/>
                        <a:pt x="510654" y="200180"/>
                      </a:cubicBezTo>
                      <a:close/>
                      <a:moveTo>
                        <a:pt x="0" y="0"/>
                      </a:moveTo>
                      <a:lnTo>
                        <a:pt x="1021307" y="0"/>
                      </a:lnTo>
                      <a:lnTo>
                        <a:pt x="1021307" y="1701904"/>
                      </a:lnTo>
                      <a:lnTo>
                        <a:pt x="0" y="17019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9" name="Graphic 68">
                  <a:extLst>
                    <a:ext uri="{FF2B5EF4-FFF2-40B4-BE49-F238E27FC236}">
                      <a16:creationId xmlns="" xmlns:a16="http://schemas.microsoft.com/office/drawing/2014/main" id="{29F34BD7-A381-4FC2-B3D2-5F36194ECA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9718" y="4221533"/>
                  <a:ext cx="866624" cy="1502991"/>
                </a:xfrm>
                <a:prstGeom prst="rect">
                  <a:avLst/>
                </a:prstGeom>
              </p:spPr>
            </p:pic>
          </p:grp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66333977-AD87-40B6-A922-2E95DABE7491}"/>
                  </a:ext>
                </a:extLst>
              </p:cNvPr>
              <p:cNvSpPr/>
              <p:nvPr/>
            </p:nvSpPr>
            <p:spPr>
              <a:xfrm>
                <a:off x="2614266" y="2378115"/>
                <a:ext cx="87923" cy="51316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87D9229D-79C7-4587-9A4B-47854678D63D}"/>
                  </a:ext>
                </a:extLst>
              </p:cNvPr>
              <p:cNvSpPr/>
              <p:nvPr/>
            </p:nvSpPr>
            <p:spPr>
              <a:xfrm rot="20777649">
                <a:off x="2451451" y="2370181"/>
                <a:ext cx="87923" cy="50676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3C3DAF63-9723-4AB8-ACBE-22A94CC7359F}"/>
                  </a:ext>
                </a:extLst>
              </p:cNvPr>
              <p:cNvSpPr/>
              <p:nvPr/>
            </p:nvSpPr>
            <p:spPr>
              <a:xfrm>
                <a:off x="2646484" y="1659898"/>
                <a:ext cx="87198" cy="722816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198" h="482469">
                    <a:moveTo>
                      <a:pt x="0" y="482469"/>
                    </a:moveTo>
                    <a:cubicBezTo>
                      <a:pt x="11835" y="225105"/>
                      <a:pt x="133938" y="141317"/>
                      <a:pt x="67538" y="0"/>
                    </a:cubicBez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F9FA8480-5BA5-4A0F-BCCD-E194248E5A12}"/>
                  </a:ext>
                </a:extLst>
              </p:cNvPr>
              <p:cNvSpPr/>
              <p:nvPr/>
            </p:nvSpPr>
            <p:spPr>
              <a:xfrm rot="20777649">
                <a:off x="2478443" y="1679483"/>
                <a:ext cx="103740" cy="68495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740" h="457200">
                    <a:moveTo>
                      <a:pt x="0" y="457200"/>
                    </a:moveTo>
                    <a:cubicBezTo>
                      <a:pt x="34135" y="209549"/>
                      <a:pt x="144388" y="188371"/>
                      <a:pt x="87923" y="0"/>
                    </a:cubicBez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A886AFB-1BDE-4F15-8BC7-FECFC010FC5E}"/>
                </a:ext>
              </a:extLst>
            </p:cNvPr>
            <p:cNvGrpSpPr/>
            <p:nvPr/>
          </p:nvGrpSpPr>
          <p:grpSpPr>
            <a:xfrm>
              <a:off x="1627825" y="1857101"/>
              <a:ext cx="1381362" cy="2679916"/>
              <a:chOff x="1275016" y="1659898"/>
              <a:chExt cx="2555300" cy="495741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7CC776CE-416B-4607-A9BB-4CA9F14832E3}"/>
                  </a:ext>
                </a:extLst>
              </p:cNvPr>
              <p:cNvGrpSpPr/>
              <p:nvPr/>
            </p:nvGrpSpPr>
            <p:grpSpPr>
              <a:xfrm>
                <a:off x="1275016" y="2359168"/>
                <a:ext cx="2555300" cy="4258147"/>
                <a:chOff x="8352377" y="4105120"/>
                <a:chExt cx="1021307" cy="1701904"/>
              </a:xfrm>
            </p:grpSpPr>
            <p:pic>
              <p:nvPicPr>
                <p:cNvPr id="15" name="Graphic 14">
                  <a:extLst>
                    <a:ext uri="{FF2B5EF4-FFF2-40B4-BE49-F238E27FC236}">
                      <a16:creationId xmlns="" xmlns:a16="http://schemas.microsoft.com/office/drawing/2014/main" id="{1B875C7D-E636-4019-BE9B-E628C3E2EB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352377" y="4105120"/>
                  <a:ext cx="1021307" cy="1701904"/>
                </a:xfrm>
                <a:custGeom>
                  <a:avLst/>
                  <a:gdLst>
                    <a:gd name="connsiteX0" fmla="*/ 510654 w 1021307"/>
                    <a:gd name="connsiteY0" fmla="*/ 200180 h 1701904"/>
                    <a:gd name="connsiteX1" fmla="*/ 440415 w 1021307"/>
                    <a:gd name="connsiteY1" fmla="*/ 270419 h 1701904"/>
                    <a:gd name="connsiteX2" fmla="*/ 510654 w 1021307"/>
                    <a:gd name="connsiteY2" fmla="*/ 340658 h 1701904"/>
                    <a:gd name="connsiteX3" fmla="*/ 580893 w 1021307"/>
                    <a:gd name="connsiteY3" fmla="*/ 270419 h 1701904"/>
                    <a:gd name="connsiteX4" fmla="*/ 510654 w 1021307"/>
                    <a:gd name="connsiteY4" fmla="*/ 200180 h 1701904"/>
                    <a:gd name="connsiteX5" fmla="*/ 0 w 1021307"/>
                    <a:gd name="connsiteY5" fmla="*/ 0 h 1701904"/>
                    <a:gd name="connsiteX6" fmla="*/ 1021307 w 1021307"/>
                    <a:gd name="connsiteY6" fmla="*/ 0 h 1701904"/>
                    <a:gd name="connsiteX7" fmla="*/ 1021307 w 1021307"/>
                    <a:gd name="connsiteY7" fmla="*/ 1701904 h 1701904"/>
                    <a:gd name="connsiteX8" fmla="*/ 0 w 1021307"/>
                    <a:gd name="connsiteY8" fmla="*/ 1701904 h 170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1307" h="1701904">
                      <a:moveTo>
                        <a:pt x="510654" y="200180"/>
                      </a:moveTo>
                      <a:cubicBezTo>
                        <a:pt x="471862" y="200180"/>
                        <a:pt x="440415" y="231627"/>
                        <a:pt x="440415" y="270419"/>
                      </a:cubicBezTo>
                      <a:cubicBezTo>
                        <a:pt x="440415" y="309211"/>
                        <a:pt x="471862" y="340658"/>
                        <a:pt x="510654" y="340658"/>
                      </a:cubicBezTo>
                      <a:cubicBezTo>
                        <a:pt x="549446" y="340658"/>
                        <a:pt x="580893" y="309211"/>
                        <a:pt x="580893" y="270419"/>
                      </a:cubicBezTo>
                      <a:cubicBezTo>
                        <a:pt x="580893" y="231627"/>
                        <a:pt x="549446" y="200180"/>
                        <a:pt x="510654" y="200180"/>
                      </a:cubicBezTo>
                      <a:close/>
                      <a:moveTo>
                        <a:pt x="0" y="0"/>
                      </a:moveTo>
                      <a:lnTo>
                        <a:pt x="1021307" y="0"/>
                      </a:lnTo>
                      <a:lnTo>
                        <a:pt x="1021307" y="1701904"/>
                      </a:lnTo>
                      <a:lnTo>
                        <a:pt x="0" y="17019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" name="Graphic 15">
                  <a:extLst>
                    <a:ext uri="{FF2B5EF4-FFF2-40B4-BE49-F238E27FC236}">
                      <a16:creationId xmlns="" xmlns:a16="http://schemas.microsoft.com/office/drawing/2014/main" id="{567921EA-B7B7-434E-8F10-DF10198C7C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29718" y="4221533"/>
                  <a:ext cx="866624" cy="1502991"/>
                </a:xfrm>
                <a:prstGeom prst="rect">
                  <a:avLst/>
                </a:prstGeom>
              </p:spPr>
            </p:pic>
          </p:grp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02AE4907-1A3E-4E1F-A2A6-BF4E396A758A}"/>
                  </a:ext>
                </a:extLst>
              </p:cNvPr>
              <p:cNvSpPr/>
              <p:nvPr/>
            </p:nvSpPr>
            <p:spPr>
              <a:xfrm>
                <a:off x="2614266" y="2378115"/>
                <a:ext cx="87923" cy="513165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EC6AF52B-606F-499E-8829-8A5B33F52ADA}"/>
                  </a:ext>
                </a:extLst>
              </p:cNvPr>
              <p:cNvSpPr/>
              <p:nvPr/>
            </p:nvSpPr>
            <p:spPr>
              <a:xfrm rot="20777649">
                <a:off x="2451451" y="2370181"/>
                <a:ext cx="87923" cy="50676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35841940-0F3A-4CED-896A-F89FE4A1D18F}"/>
                  </a:ext>
                </a:extLst>
              </p:cNvPr>
              <p:cNvSpPr/>
              <p:nvPr/>
            </p:nvSpPr>
            <p:spPr>
              <a:xfrm>
                <a:off x="2646484" y="1659898"/>
                <a:ext cx="87198" cy="722816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198" h="482469">
                    <a:moveTo>
                      <a:pt x="0" y="482469"/>
                    </a:moveTo>
                    <a:cubicBezTo>
                      <a:pt x="11835" y="225105"/>
                      <a:pt x="133938" y="141317"/>
                      <a:pt x="67538" y="0"/>
                    </a:cubicBez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210DEA6C-3D5D-46C5-8A7C-DDC5DD0E9CB2}"/>
                  </a:ext>
                </a:extLst>
              </p:cNvPr>
              <p:cNvSpPr/>
              <p:nvPr/>
            </p:nvSpPr>
            <p:spPr>
              <a:xfrm rot="20777649">
                <a:off x="2478443" y="1679483"/>
                <a:ext cx="103740" cy="68495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740" h="457200">
                    <a:moveTo>
                      <a:pt x="0" y="457200"/>
                    </a:moveTo>
                    <a:cubicBezTo>
                      <a:pt x="34135" y="209549"/>
                      <a:pt x="144388" y="188371"/>
                      <a:pt x="87923" y="0"/>
                    </a:cubicBezTo>
                  </a:path>
                </a:pathLst>
              </a:custGeom>
              <a:noFill/>
              <a:ln w="349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C3B1309F-8686-4A76-AC73-B9077AFDAA03}"/>
                </a:ext>
              </a:extLst>
            </p:cNvPr>
            <p:cNvSpPr txBox="1"/>
            <p:nvPr/>
          </p:nvSpPr>
          <p:spPr>
            <a:xfrm>
              <a:off x="1697369" y="3327452"/>
              <a:ext cx="1242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  <a:cs typeface="Calibri" pitchFamily="34" charset="0"/>
                </a:rPr>
                <a:t>Groceries &amp; Provisions</a:t>
              </a:r>
              <a:endParaRPr lang="ko-KR" altLang="en-US" sz="1600" b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C1C1572-1F4C-4890-B53D-52E4E0B67821}"/>
                </a:ext>
              </a:extLst>
            </p:cNvPr>
            <p:cNvSpPr txBox="1"/>
            <p:nvPr/>
          </p:nvSpPr>
          <p:spPr>
            <a:xfrm>
              <a:off x="4269086" y="3419215"/>
              <a:ext cx="1242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  <a:cs typeface="Calibri" pitchFamily="34" charset="0"/>
                </a:rPr>
                <a:t>Foodstuff</a:t>
              </a:r>
              <a:endParaRPr lang="ko-KR" altLang="en-US" sz="1600" b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A86C8147-379F-4823-9C6E-7CF95CBEFDD1}"/>
                </a:ext>
              </a:extLst>
            </p:cNvPr>
            <p:cNvSpPr txBox="1"/>
            <p:nvPr/>
          </p:nvSpPr>
          <p:spPr>
            <a:xfrm>
              <a:off x="6856959" y="3327452"/>
              <a:ext cx="1242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  <a:cs typeface="Calibri" pitchFamily="34" charset="0"/>
                </a:rPr>
                <a:t>Toiletries/Cosmetics</a:t>
              </a:r>
              <a:endParaRPr lang="ko-KR" altLang="en-US" sz="1600" b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58974C6E-D550-4DCB-9F9D-C0B3EBCF0E9F}"/>
                </a:ext>
              </a:extLst>
            </p:cNvPr>
            <p:cNvSpPr txBox="1"/>
            <p:nvPr/>
          </p:nvSpPr>
          <p:spPr>
            <a:xfrm>
              <a:off x="9395090" y="3293699"/>
              <a:ext cx="1242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  <a:cs typeface="Calibri" pitchFamily="34" charset="0"/>
                </a:rPr>
                <a:t>Farmify Fresh Products</a:t>
              </a:r>
              <a:endParaRPr lang="ko-KR" altLang="en-US" sz="1600" b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Calibri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3"/>
          <a:stretch/>
        </p:blipFill>
        <p:spPr>
          <a:xfrm>
            <a:off x="972598" y="4353613"/>
            <a:ext cx="2243684" cy="2210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52" y="4258473"/>
            <a:ext cx="2355631" cy="2355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52" y="4887865"/>
            <a:ext cx="3048000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74" y="4678315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515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573</Words>
  <Application>Microsoft Office PowerPoint</Application>
  <PresentationFormat>Custom</PresentationFormat>
  <Paragraphs>80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User</cp:lastModifiedBy>
  <cp:revision>117</cp:revision>
  <dcterms:created xsi:type="dcterms:W3CDTF">2019-04-04T05:32:41Z</dcterms:created>
  <dcterms:modified xsi:type="dcterms:W3CDTF">2020-08-18T09:01:44Z</dcterms:modified>
</cp:coreProperties>
</file>